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6" r:id="rId2"/>
    <p:sldMasterId id="2147483778" r:id="rId3"/>
    <p:sldMasterId id="2147483823" r:id="rId4"/>
    <p:sldMasterId id="2147483831" r:id="rId5"/>
  </p:sldMasterIdLst>
  <p:notesMasterIdLst>
    <p:notesMasterId r:id="rId26"/>
  </p:notesMasterIdLst>
  <p:handoutMasterIdLst>
    <p:handoutMasterId r:id="rId27"/>
  </p:handoutMasterIdLst>
  <p:sldIdLst>
    <p:sldId id="277" r:id="rId6"/>
    <p:sldId id="261" r:id="rId7"/>
    <p:sldId id="256" r:id="rId8"/>
    <p:sldId id="257" r:id="rId9"/>
    <p:sldId id="258" r:id="rId10"/>
    <p:sldId id="1176" r:id="rId11"/>
    <p:sldId id="1177" r:id="rId12"/>
    <p:sldId id="1182" r:id="rId13"/>
    <p:sldId id="260" r:id="rId14"/>
    <p:sldId id="1183" r:id="rId15"/>
    <p:sldId id="1184" r:id="rId16"/>
    <p:sldId id="1163" r:id="rId17"/>
    <p:sldId id="1185" r:id="rId18"/>
    <p:sldId id="1186" r:id="rId19"/>
    <p:sldId id="1187" r:id="rId20"/>
    <p:sldId id="1192" r:id="rId21"/>
    <p:sldId id="1188" r:id="rId22"/>
    <p:sldId id="1189" r:id="rId23"/>
    <p:sldId id="1190" r:id="rId24"/>
    <p:sldId id="11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9F9"/>
    <a:srgbClr val="A2D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93" autoAdjust="0"/>
    <p:restoredTop sz="94464"/>
  </p:normalViewPr>
  <p:slideViewPr>
    <p:cSldViewPr snapToGrid="0">
      <p:cViewPr varScale="1">
        <p:scale>
          <a:sx n="144" d="100"/>
          <a:sy n="144" d="100"/>
        </p:scale>
        <p:origin x="1496" y="184"/>
      </p:cViewPr>
      <p:guideLst/>
    </p:cSldViewPr>
  </p:slideViewPr>
  <p:notesTextViewPr>
    <p:cViewPr>
      <p:scale>
        <a:sx n="1" d="1"/>
        <a:sy n="1" d="1"/>
      </p:scale>
      <p:origin x="0" y="0"/>
    </p:cViewPr>
  </p:notesTextViewPr>
  <p:notesViewPr>
    <p:cSldViewPr snapToGrid="0">
      <p:cViewPr varScale="1">
        <p:scale>
          <a:sx n="82" d="100"/>
          <a:sy n="82" d="100"/>
        </p:scale>
        <p:origin x="261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FCE57D-B745-0B4F-B35B-42B082F694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8F1E9C-CFA9-914E-AF6B-1978EB0A4B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B3DFFA-FE33-3A4D-8FE8-623C6DA44003}" type="datetimeFigureOut">
              <a:rPr lang="en-US" smtClean="0"/>
              <a:t>2/3/21</a:t>
            </a:fld>
            <a:endParaRPr lang="en-US"/>
          </a:p>
        </p:txBody>
      </p:sp>
      <p:sp>
        <p:nvSpPr>
          <p:cNvPr id="4" name="Footer Placeholder 3">
            <a:extLst>
              <a:ext uri="{FF2B5EF4-FFF2-40B4-BE49-F238E27FC236}">
                <a16:creationId xmlns:a16="http://schemas.microsoft.com/office/drawing/2014/main" id="{4B3B9DC9-DCAB-6D4C-B44D-0C23FEE06E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FA928F-7986-BA45-B177-97A2BD350A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AF6BB4-8798-5240-B202-1FBEBC5B2368}" type="slidenum">
              <a:rPr lang="en-US" smtClean="0"/>
              <a:t>‹#›</a:t>
            </a:fld>
            <a:endParaRPr lang="en-US"/>
          </a:p>
        </p:txBody>
      </p:sp>
    </p:spTree>
    <p:extLst>
      <p:ext uri="{BB962C8B-B14F-4D97-AF65-F5344CB8AC3E}">
        <p14:creationId xmlns:p14="http://schemas.microsoft.com/office/powerpoint/2010/main" val="3982541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60C00-B562-F54E-96E1-50CD00690C4A}" type="datetimeFigureOut">
              <a:rPr lang="en-US" smtClean="0"/>
              <a:t>2/3/21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1732A-C8C4-3E4B-8EA5-EB9DEDC384F6}" type="slidenum">
              <a:rPr lang="en-US" smtClean="0"/>
              <a:t>‹#›</a:t>
            </a:fld>
            <a:endParaRPr lang="en-US" dirty="0"/>
          </a:p>
        </p:txBody>
      </p:sp>
    </p:spTree>
    <p:extLst>
      <p:ext uri="{BB962C8B-B14F-4D97-AF65-F5344CB8AC3E}">
        <p14:creationId xmlns:p14="http://schemas.microsoft.com/office/powerpoint/2010/main" val="74447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0c1479aa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60c1479a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318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0c1479aac_0_1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60c1479aac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68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0c1479aac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0c1479aac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18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1732A-C8C4-3E4B-8EA5-EB9DEDC384F6}" type="slidenum">
              <a:rPr lang="en-US" smtClean="0"/>
              <a:t>6</a:t>
            </a:fld>
            <a:endParaRPr lang="en-US" dirty="0"/>
          </a:p>
        </p:txBody>
      </p:sp>
    </p:spTree>
    <p:extLst>
      <p:ext uri="{BB962C8B-B14F-4D97-AF65-F5344CB8AC3E}">
        <p14:creationId xmlns:p14="http://schemas.microsoft.com/office/powerpoint/2010/main" val="140138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5e2959ade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b5e2959ade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42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0c1479aac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0c1479aac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256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0382759" y="-42335"/>
            <a:ext cx="3585302" cy="6900335"/>
            <a:chOff x="8932333" y="-42335"/>
            <a:chExt cx="3585302" cy="6900335"/>
          </a:xfrm>
        </p:grpSpPr>
        <p:sp>
          <p:nvSpPr>
            <p:cNvPr id="24" name="Rectangle 23"/>
            <p:cNvSpPr/>
            <p:nvPr/>
          </p:nvSpPr>
          <p:spPr>
            <a:xfrm>
              <a:off x="9510286" y="-42335"/>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927426" y="-25401"/>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10018450" y="-8467"/>
              <a:ext cx="217037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309881" y="2919775"/>
            <a:ext cx="7766936" cy="1077764"/>
          </a:xfrm>
          <a:prstGeom prst="rect">
            <a:avLst/>
          </a:prstGeom>
        </p:spPr>
        <p:txBody>
          <a:bodyPr anchor="b">
            <a:noAutofit/>
          </a:bodyPr>
          <a:lstStyle>
            <a:lvl1pPr algn="ctr">
              <a:defRPr sz="5400">
                <a:solidFill>
                  <a:schemeClr val="accent1"/>
                </a:solidFill>
              </a:defRPr>
            </a:lvl1pPr>
          </a:lstStyle>
          <a:p>
            <a:endParaRPr lang="en-US" dirty="0"/>
          </a:p>
        </p:txBody>
      </p:sp>
      <p:sp>
        <p:nvSpPr>
          <p:cNvPr id="3" name="Subtitle 2"/>
          <p:cNvSpPr>
            <a:spLocks noGrp="1"/>
          </p:cNvSpPr>
          <p:nvPr>
            <p:ph type="subTitle" idx="1"/>
          </p:nvPr>
        </p:nvSpPr>
        <p:spPr>
          <a:xfrm>
            <a:off x="2326847" y="4165133"/>
            <a:ext cx="7766936" cy="1096899"/>
          </a:xfrm>
          <a:prstGeom prst="rect">
            <a:avLst/>
          </a:prstGeo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 name="Picture 6">
            <a:extLst>
              <a:ext uri="{FF2B5EF4-FFF2-40B4-BE49-F238E27FC236}">
                <a16:creationId xmlns:a16="http://schemas.microsoft.com/office/drawing/2014/main" id="{BF467F5D-BA28-47E0-9FD0-17EED43608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4461" y="932604"/>
            <a:ext cx="6143078" cy="192785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EFB8B153-9F5A-49D8-BAFD-526D2DCB2B28}"/>
              </a:ext>
            </a:extLst>
          </p:cNvPr>
          <p:cNvGrpSpPr/>
          <p:nvPr userDrawn="1"/>
        </p:nvGrpSpPr>
        <p:grpSpPr>
          <a:xfrm rot="10800000">
            <a:off x="-1853375" y="-8467"/>
            <a:ext cx="3585302" cy="6900335"/>
            <a:chOff x="8932333" y="-42335"/>
            <a:chExt cx="3585302" cy="6900335"/>
          </a:xfrm>
        </p:grpSpPr>
        <p:sp>
          <p:nvSpPr>
            <p:cNvPr id="23" name="Rectangle 23">
              <a:extLst>
                <a:ext uri="{FF2B5EF4-FFF2-40B4-BE49-F238E27FC236}">
                  <a16:creationId xmlns:a16="http://schemas.microsoft.com/office/drawing/2014/main" id="{11BEEF1E-D286-426F-A57C-CA11611C83B0}"/>
                </a:ext>
              </a:extLst>
            </p:cNvPr>
            <p:cNvSpPr/>
            <p:nvPr/>
          </p:nvSpPr>
          <p:spPr>
            <a:xfrm>
              <a:off x="9510286" y="-42335"/>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42A11309-30FF-4434-8CDF-E494635C68DC}"/>
                </a:ext>
              </a:extLst>
            </p:cNvPr>
            <p:cNvSpPr/>
            <p:nvPr/>
          </p:nvSpPr>
          <p:spPr>
            <a:xfrm>
              <a:off x="9927426" y="-25401"/>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62A5D1B4-F7DD-4683-8111-B4873A1EDA24}"/>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8BDFE8A0-CACD-48E9-B754-229B4B013A8C}"/>
                </a:ext>
              </a:extLst>
            </p:cNvPr>
            <p:cNvSpPr/>
            <p:nvPr/>
          </p:nvSpPr>
          <p:spPr>
            <a:xfrm>
              <a:off x="10018450" y="-8467"/>
              <a:ext cx="217037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28">
              <a:extLst>
                <a:ext uri="{FF2B5EF4-FFF2-40B4-BE49-F238E27FC236}">
                  <a16:creationId xmlns:a16="http://schemas.microsoft.com/office/drawing/2014/main" id="{6F74F7C9-4970-4871-8E54-760DF32D6272}"/>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42871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63738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70742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4528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a:prstGeom prst="rect">
            <a:avLst/>
          </a:prstGeo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2158160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83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140262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72634" y="120229"/>
            <a:ext cx="8596668" cy="13208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72634" y="1800809"/>
            <a:ext cx="8596668" cy="388077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056511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a:prstGeom prst="rect">
            <a:avLst/>
          </a:prstGeo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952719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1CC19A-E315-BC40-BCCB-D1D4749A58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4702" y="1828801"/>
            <a:ext cx="9740900" cy="1518975"/>
          </a:xfrm>
          <a:prstGeom prst="rect">
            <a:avLst/>
          </a:prstGeom>
        </p:spPr>
      </p:pic>
      <p:pic>
        <p:nvPicPr>
          <p:cNvPr id="12" name="Picture 11">
            <a:extLst>
              <a:ext uri="{FF2B5EF4-FFF2-40B4-BE49-F238E27FC236}">
                <a16:creationId xmlns:a16="http://schemas.microsoft.com/office/drawing/2014/main" id="{69FEE349-6745-D342-9206-035EEB6CC9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6159" y="4293706"/>
            <a:ext cx="1776527" cy="1332395"/>
          </a:xfrm>
          <a:prstGeom prst="rect">
            <a:avLst/>
          </a:prstGeom>
        </p:spPr>
      </p:pic>
      <p:sp>
        <p:nvSpPr>
          <p:cNvPr id="29" name="Title 28">
            <a:extLst>
              <a:ext uri="{FF2B5EF4-FFF2-40B4-BE49-F238E27FC236}">
                <a16:creationId xmlns:a16="http://schemas.microsoft.com/office/drawing/2014/main" id="{C16A954D-CBAF-2245-971B-E4222A47D688}"/>
              </a:ext>
            </a:extLst>
          </p:cNvPr>
          <p:cNvSpPr>
            <a:spLocks noGrp="1"/>
          </p:cNvSpPr>
          <p:nvPr>
            <p:ph type="title" hasCustomPrompt="1"/>
          </p:nvPr>
        </p:nvSpPr>
        <p:spPr>
          <a:xfrm>
            <a:off x="1244601" y="4160217"/>
            <a:ext cx="8063895" cy="1325563"/>
          </a:xfrm>
        </p:spPr>
        <p:txBody>
          <a:bodyPr/>
          <a:lstStyle>
            <a:lvl1pPr>
              <a:defRPr baseline="0">
                <a:solidFill>
                  <a:srgbClr val="009A4C"/>
                </a:solidFill>
              </a:defRPr>
            </a:lvl1pPr>
          </a:lstStyle>
          <a:p>
            <a:r>
              <a:rPr lang="en-US" dirty="0"/>
              <a:t>This Area Is For The Presentation Title</a:t>
            </a:r>
          </a:p>
        </p:txBody>
      </p:sp>
      <p:sp>
        <p:nvSpPr>
          <p:cNvPr id="32" name="Text Placeholder 31">
            <a:extLst>
              <a:ext uri="{FF2B5EF4-FFF2-40B4-BE49-F238E27FC236}">
                <a16:creationId xmlns:a16="http://schemas.microsoft.com/office/drawing/2014/main" id="{4CEA7D5F-A03F-404E-819D-68CBD2FAE78D}"/>
              </a:ext>
            </a:extLst>
          </p:cNvPr>
          <p:cNvSpPr>
            <a:spLocks noGrp="1"/>
          </p:cNvSpPr>
          <p:nvPr>
            <p:ph type="body" sz="quarter" idx="10" hasCustomPrompt="1"/>
          </p:nvPr>
        </p:nvSpPr>
        <p:spPr>
          <a:xfrm>
            <a:off x="1219200" y="5753100"/>
            <a:ext cx="7924800" cy="812800"/>
          </a:xfrm>
        </p:spPr>
        <p:txBody>
          <a:bodyPr>
            <a:noAutofit/>
          </a:bodyPr>
          <a:lstStyle>
            <a:lvl1pPr marL="0" indent="0">
              <a:buNone/>
              <a:defRPr sz="2400" b="1" i="0" baseline="0">
                <a:solidFill>
                  <a:srgbClr val="0FB5EA"/>
                </a:solidFill>
                <a:latin typeface="Helvetica" pitchFamily="2" charset="0"/>
              </a:defRPr>
            </a:lvl1pPr>
            <a:lvl2pPr>
              <a:defRPr sz="2400" b="1" i="0" baseline="0">
                <a:solidFill>
                  <a:srgbClr val="0FB5EA"/>
                </a:solidFill>
                <a:latin typeface="Arial" panose="020B0604020202020204" pitchFamily="34" charset="0"/>
              </a:defRPr>
            </a:lvl2pPr>
            <a:lvl3pPr>
              <a:defRPr sz="2400" b="1" i="0" baseline="0">
                <a:solidFill>
                  <a:srgbClr val="0FB5EA"/>
                </a:solidFill>
                <a:latin typeface="Arial" panose="020B0604020202020204" pitchFamily="34" charset="0"/>
              </a:defRPr>
            </a:lvl3pPr>
            <a:lvl4pPr>
              <a:defRPr sz="2400" b="1" i="0" baseline="0">
                <a:solidFill>
                  <a:srgbClr val="0FB5EA"/>
                </a:solidFill>
                <a:latin typeface="Arial" panose="020B0604020202020204" pitchFamily="34" charset="0"/>
              </a:defRPr>
            </a:lvl4pPr>
            <a:lvl5pPr>
              <a:defRPr sz="2400" b="1" i="0" baseline="0">
                <a:solidFill>
                  <a:srgbClr val="0FB5EA"/>
                </a:solidFill>
                <a:latin typeface="Arial" panose="020B0604020202020204" pitchFamily="34" charset="0"/>
              </a:defRPr>
            </a:lvl5pPr>
          </a:lstStyle>
          <a:p>
            <a:pPr lvl="0"/>
            <a:r>
              <a:rPr lang="en-US" dirty="0"/>
              <a:t>Subtitles, Credits or Attributes</a:t>
            </a:r>
          </a:p>
        </p:txBody>
      </p:sp>
      <p:pic>
        <p:nvPicPr>
          <p:cNvPr id="34" name="Picture 33">
            <a:extLst>
              <a:ext uri="{FF2B5EF4-FFF2-40B4-BE49-F238E27FC236}">
                <a16:creationId xmlns:a16="http://schemas.microsoft.com/office/drawing/2014/main" id="{D86BAB91-A88A-824C-8B17-6B3DA49A9EFC}"/>
              </a:ext>
            </a:extLst>
          </p:cNvPr>
          <p:cNvPicPr>
            <a:picLocks noChangeAspect="1"/>
          </p:cNvPicPr>
          <p:nvPr userDrawn="1"/>
        </p:nvPicPr>
        <p:blipFill>
          <a:blip r:embed="rId4"/>
          <a:stretch>
            <a:fillRect/>
          </a:stretch>
        </p:blipFill>
        <p:spPr>
          <a:xfrm>
            <a:off x="1422400" y="3743326"/>
            <a:ext cx="9748761" cy="53067"/>
          </a:xfrm>
          <a:prstGeom prst="rect">
            <a:avLst/>
          </a:prstGeom>
        </p:spPr>
      </p:pic>
      <p:pic>
        <p:nvPicPr>
          <p:cNvPr id="35" name="Picture 34">
            <a:extLst>
              <a:ext uri="{FF2B5EF4-FFF2-40B4-BE49-F238E27FC236}">
                <a16:creationId xmlns:a16="http://schemas.microsoft.com/office/drawing/2014/main" id="{5670A908-9329-0A48-AE03-A77DB005269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0"/>
            <a:ext cx="464457" cy="6858000"/>
          </a:xfrm>
          <a:prstGeom prst="rect">
            <a:avLst/>
          </a:prstGeom>
        </p:spPr>
      </p:pic>
    </p:spTree>
    <p:extLst>
      <p:ext uri="{BB962C8B-B14F-4D97-AF65-F5344CB8AC3E}">
        <p14:creationId xmlns:p14="http://schemas.microsoft.com/office/powerpoint/2010/main" val="2161719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5E1055-99C6-8241-88EC-FBCF5FCC4A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464457" cy="6858000"/>
          </a:xfrm>
          <a:prstGeom prst="rect">
            <a:avLst/>
          </a:prstGeom>
        </p:spPr>
      </p:pic>
      <p:pic>
        <p:nvPicPr>
          <p:cNvPr id="12" name="Picture 11">
            <a:extLst>
              <a:ext uri="{FF2B5EF4-FFF2-40B4-BE49-F238E27FC236}">
                <a16:creationId xmlns:a16="http://schemas.microsoft.com/office/drawing/2014/main" id="{69FEE349-6745-D342-9206-035EEB6CC9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6159" y="4293706"/>
            <a:ext cx="1776527" cy="1332395"/>
          </a:xfrm>
          <a:prstGeom prst="rect">
            <a:avLst/>
          </a:prstGeom>
        </p:spPr>
      </p:pic>
      <p:sp>
        <p:nvSpPr>
          <p:cNvPr id="29" name="Title 28">
            <a:extLst>
              <a:ext uri="{FF2B5EF4-FFF2-40B4-BE49-F238E27FC236}">
                <a16:creationId xmlns:a16="http://schemas.microsoft.com/office/drawing/2014/main" id="{C16A954D-CBAF-2245-971B-E4222A47D688}"/>
              </a:ext>
            </a:extLst>
          </p:cNvPr>
          <p:cNvSpPr>
            <a:spLocks noGrp="1"/>
          </p:cNvSpPr>
          <p:nvPr>
            <p:ph type="title" hasCustomPrompt="1"/>
          </p:nvPr>
        </p:nvSpPr>
        <p:spPr>
          <a:xfrm>
            <a:off x="1244601" y="4160217"/>
            <a:ext cx="8063895" cy="1325563"/>
          </a:xfrm>
        </p:spPr>
        <p:txBody>
          <a:bodyPr/>
          <a:lstStyle>
            <a:lvl1pPr>
              <a:defRPr baseline="0">
                <a:solidFill>
                  <a:srgbClr val="009A4C"/>
                </a:solidFill>
              </a:defRPr>
            </a:lvl1pPr>
          </a:lstStyle>
          <a:p>
            <a:r>
              <a:rPr lang="en-US" dirty="0"/>
              <a:t>This Area Is For The Presentation Title</a:t>
            </a:r>
          </a:p>
        </p:txBody>
      </p:sp>
      <p:sp>
        <p:nvSpPr>
          <p:cNvPr id="32" name="Text Placeholder 31">
            <a:extLst>
              <a:ext uri="{FF2B5EF4-FFF2-40B4-BE49-F238E27FC236}">
                <a16:creationId xmlns:a16="http://schemas.microsoft.com/office/drawing/2014/main" id="{4CEA7D5F-A03F-404E-819D-68CBD2FAE78D}"/>
              </a:ext>
            </a:extLst>
          </p:cNvPr>
          <p:cNvSpPr>
            <a:spLocks noGrp="1"/>
          </p:cNvSpPr>
          <p:nvPr>
            <p:ph type="body" sz="quarter" idx="10" hasCustomPrompt="1"/>
          </p:nvPr>
        </p:nvSpPr>
        <p:spPr>
          <a:xfrm>
            <a:off x="1219200" y="5753100"/>
            <a:ext cx="7924800" cy="812800"/>
          </a:xfrm>
        </p:spPr>
        <p:txBody>
          <a:bodyPr>
            <a:noAutofit/>
          </a:bodyPr>
          <a:lstStyle>
            <a:lvl1pPr marL="0" indent="0">
              <a:buNone/>
              <a:defRPr sz="2400" b="1" i="0" baseline="0">
                <a:solidFill>
                  <a:srgbClr val="0FB5EA"/>
                </a:solidFill>
                <a:latin typeface="Helvetica" pitchFamily="2" charset="0"/>
              </a:defRPr>
            </a:lvl1pPr>
            <a:lvl2pPr>
              <a:defRPr sz="2400" b="1" i="0" baseline="0">
                <a:solidFill>
                  <a:srgbClr val="0FB5EA"/>
                </a:solidFill>
                <a:latin typeface="Arial" panose="020B0604020202020204" pitchFamily="34" charset="0"/>
              </a:defRPr>
            </a:lvl2pPr>
            <a:lvl3pPr>
              <a:defRPr sz="2400" b="1" i="0" baseline="0">
                <a:solidFill>
                  <a:srgbClr val="0FB5EA"/>
                </a:solidFill>
                <a:latin typeface="Arial" panose="020B0604020202020204" pitchFamily="34" charset="0"/>
              </a:defRPr>
            </a:lvl3pPr>
            <a:lvl4pPr>
              <a:defRPr sz="2400" b="1" i="0" baseline="0">
                <a:solidFill>
                  <a:srgbClr val="0FB5EA"/>
                </a:solidFill>
                <a:latin typeface="Arial" panose="020B0604020202020204" pitchFamily="34" charset="0"/>
              </a:defRPr>
            </a:lvl4pPr>
            <a:lvl5pPr>
              <a:defRPr sz="2400" b="1" i="0" baseline="0">
                <a:solidFill>
                  <a:srgbClr val="0FB5EA"/>
                </a:solidFill>
                <a:latin typeface="Arial" panose="020B0604020202020204" pitchFamily="34" charset="0"/>
              </a:defRPr>
            </a:lvl5pPr>
          </a:lstStyle>
          <a:p>
            <a:pPr lvl="0"/>
            <a:r>
              <a:rPr lang="en-US" dirty="0"/>
              <a:t>Subtitles, Credits or Attributes</a:t>
            </a:r>
          </a:p>
        </p:txBody>
      </p:sp>
      <p:pic>
        <p:nvPicPr>
          <p:cNvPr id="34" name="Picture 33">
            <a:extLst>
              <a:ext uri="{FF2B5EF4-FFF2-40B4-BE49-F238E27FC236}">
                <a16:creationId xmlns:a16="http://schemas.microsoft.com/office/drawing/2014/main" id="{D86BAB91-A88A-824C-8B17-6B3DA49A9EFC}"/>
              </a:ext>
            </a:extLst>
          </p:cNvPr>
          <p:cNvPicPr>
            <a:picLocks noChangeAspect="1"/>
          </p:cNvPicPr>
          <p:nvPr userDrawn="1"/>
        </p:nvPicPr>
        <p:blipFill>
          <a:blip r:embed="rId4"/>
          <a:stretch>
            <a:fillRect/>
          </a:stretch>
        </p:blipFill>
        <p:spPr>
          <a:xfrm>
            <a:off x="1422400" y="3743326"/>
            <a:ext cx="9748761" cy="53067"/>
          </a:xfrm>
          <a:prstGeom prst="rect">
            <a:avLst/>
          </a:prstGeom>
        </p:spPr>
      </p:pic>
      <p:sp>
        <p:nvSpPr>
          <p:cNvPr id="3" name="Picture Placeholder 2">
            <a:extLst>
              <a:ext uri="{FF2B5EF4-FFF2-40B4-BE49-F238E27FC236}">
                <a16:creationId xmlns:a16="http://schemas.microsoft.com/office/drawing/2014/main" id="{63DDB1D6-377A-B840-AF11-21C3A10D6F9F}"/>
              </a:ext>
            </a:extLst>
          </p:cNvPr>
          <p:cNvSpPr>
            <a:spLocks noGrp="1"/>
          </p:cNvSpPr>
          <p:nvPr>
            <p:ph type="pic" sz="quarter" idx="11"/>
          </p:nvPr>
        </p:nvSpPr>
        <p:spPr>
          <a:xfrm>
            <a:off x="1432985" y="1828801"/>
            <a:ext cx="3067049" cy="1509713"/>
          </a:xfrm>
        </p:spPr>
        <p:txBody>
          <a:bodyPr/>
          <a:lstStyle/>
          <a:p>
            <a:endParaRPr lang="en-US" dirty="0"/>
          </a:p>
        </p:txBody>
      </p:sp>
      <p:sp>
        <p:nvSpPr>
          <p:cNvPr id="11" name="Picture Placeholder 2">
            <a:extLst>
              <a:ext uri="{FF2B5EF4-FFF2-40B4-BE49-F238E27FC236}">
                <a16:creationId xmlns:a16="http://schemas.microsoft.com/office/drawing/2014/main" id="{BE483575-3B79-0C4F-BC43-3D376DA01C32}"/>
              </a:ext>
            </a:extLst>
          </p:cNvPr>
          <p:cNvSpPr>
            <a:spLocks noGrp="1"/>
          </p:cNvSpPr>
          <p:nvPr>
            <p:ph type="pic" sz="quarter" idx="12"/>
          </p:nvPr>
        </p:nvSpPr>
        <p:spPr>
          <a:xfrm>
            <a:off x="4775201" y="1828801"/>
            <a:ext cx="3067049" cy="1509713"/>
          </a:xfrm>
        </p:spPr>
        <p:txBody>
          <a:bodyPr/>
          <a:lstStyle/>
          <a:p>
            <a:endParaRPr lang="en-US" dirty="0"/>
          </a:p>
        </p:txBody>
      </p:sp>
      <p:sp>
        <p:nvSpPr>
          <p:cNvPr id="13" name="Picture Placeholder 2">
            <a:extLst>
              <a:ext uri="{FF2B5EF4-FFF2-40B4-BE49-F238E27FC236}">
                <a16:creationId xmlns:a16="http://schemas.microsoft.com/office/drawing/2014/main" id="{9FD95C90-C263-1642-A1A0-0AB02E1561ED}"/>
              </a:ext>
            </a:extLst>
          </p:cNvPr>
          <p:cNvSpPr>
            <a:spLocks noGrp="1"/>
          </p:cNvSpPr>
          <p:nvPr>
            <p:ph type="pic" sz="quarter" idx="13"/>
          </p:nvPr>
        </p:nvSpPr>
        <p:spPr>
          <a:xfrm>
            <a:off x="8069945" y="1828801"/>
            <a:ext cx="3067049" cy="1509713"/>
          </a:xfrm>
        </p:spPr>
        <p:txBody>
          <a:bodyPr/>
          <a:lstStyle/>
          <a:p>
            <a:endParaRPr lang="en-US" dirty="0"/>
          </a:p>
        </p:txBody>
      </p:sp>
    </p:spTree>
    <p:extLst>
      <p:ext uri="{BB962C8B-B14F-4D97-AF65-F5344CB8AC3E}">
        <p14:creationId xmlns:p14="http://schemas.microsoft.com/office/powerpoint/2010/main" val="299012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2634" y="961841"/>
            <a:ext cx="8596668" cy="1320800"/>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172634" y="2282641"/>
            <a:ext cx="8596668" cy="388077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6907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3600" baseline="0"/>
            </a:lvl1pPr>
          </a:lstStyle>
          <a:p>
            <a:r>
              <a:rPr lang="en-US" dirty="0"/>
              <a:t>Information Page Title Here</a:t>
            </a:r>
          </a:p>
        </p:txBody>
      </p:sp>
      <p:sp>
        <p:nvSpPr>
          <p:cNvPr id="9" name="Text Placeholder 8">
            <a:extLst>
              <a:ext uri="{FF2B5EF4-FFF2-40B4-BE49-F238E27FC236}">
                <a16:creationId xmlns:a16="http://schemas.microsoft.com/office/drawing/2014/main" id="{8F3A2BB4-C343-A540-810D-C99166778C86}"/>
              </a:ext>
            </a:extLst>
          </p:cNvPr>
          <p:cNvSpPr>
            <a:spLocks noGrp="1"/>
          </p:cNvSpPr>
          <p:nvPr>
            <p:ph type="body" sz="quarter" idx="13" hasCustomPrompt="1"/>
          </p:nvPr>
        </p:nvSpPr>
        <p:spPr>
          <a:xfrm>
            <a:off x="898979" y="1668917"/>
            <a:ext cx="6464300" cy="4862512"/>
          </a:xfrm>
        </p:spPr>
        <p:txBody>
          <a:bodyPr>
            <a:normAutofit/>
          </a:bodyPr>
          <a:lstStyle>
            <a:lvl1pPr marL="342900" indent="-342900">
              <a:buFont typeface="Arial" panose="020B0604020202020204" pitchFamily="34" charset="0"/>
              <a:buChar char="•"/>
              <a:defRPr sz="2400" baseline="0"/>
            </a:lvl1pPr>
          </a:lstStyle>
          <a:p>
            <a:pPr lvl="0"/>
            <a:r>
              <a:rPr lang="en-US" dirty="0"/>
              <a:t>Bullet point, best to keep your bullet point to around 10 words</a:t>
            </a:r>
          </a:p>
          <a:p>
            <a:pPr lvl="0"/>
            <a:endParaRPr lang="en-US" dirty="0"/>
          </a:p>
          <a:p>
            <a:pPr lvl="0"/>
            <a:r>
              <a:rPr lang="en-US" dirty="0"/>
              <a:t>Bullet point, best to keep your bullet point to around 10 words</a:t>
            </a:r>
          </a:p>
          <a:p>
            <a:pPr lvl="0"/>
            <a:endParaRPr lang="en-US" dirty="0"/>
          </a:p>
          <a:p>
            <a:pPr lvl="0"/>
            <a:r>
              <a:rPr lang="en-US" dirty="0"/>
              <a:t>Bullet point, best to keep your bullet point to around 10 words</a:t>
            </a:r>
          </a:p>
          <a:p>
            <a:pPr lvl="0"/>
            <a:endParaRPr lang="en-US" dirty="0"/>
          </a:p>
          <a:p>
            <a:pPr lvl="0"/>
            <a:r>
              <a:rPr lang="en-US" dirty="0"/>
              <a:t>Bullet point, best to keep your bullet point to around 10 words</a:t>
            </a:r>
          </a:p>
          <a:p>
            <a:pPr lvl="0"/>
            <a:endParaRPr lang="en-US" dirty="0"/>
          </a:p>
          <a:p>
            <a:pPr lvl="0"/>
            <a:endParaRPr lang="en-US" dirty="0"/>
          </a:p>
        </p:txBody>
      </p:sp>
      <p:sp>
        <p:nvSpPr>
          <p:cNvPr id="11" name="Picture Placeholder 10">
            <a:extLst>
              <a:ext uri="{FF2B5EF4-FFF2-40B4-BE49-F238E27FC236}">
                <a16:creationId xmlns:a16="http://schemas.microsoft.com/office/drawing/2014/main" id="{B23BAFC2-12A7-C64A-84CB-BBB00507780F}"/>
              </a:ext>
            </a:extLst>
          </p:cNvPr>
          <p:cNvSpPr>
            <a:spLocks noGrp="1"/>
          </p:cNvSpPr>
          <p:nvPr>
            <p:ph type="pic" sz="quarter" idx="14"/>
          </p:nvPr>
        </p:nvSpPr>
        <p:spPr>
          <a:xfrm>
            <a:off x="7488768" y="1662113"/>
            <a:ext cx="4093633" cy="2627312"/>
          </a:xfrm>
        </p:spPr>
        <p:txBody>
          <a:bodyPr/>
          <a:lstStyle/>
          <a:p>
            <a:endParaRPr lang="en-US" dirty="0"/>
          </a:p>
        </p:txBody>
      </p:sp>
    </p:spTree>
    <p:extLst>
      <p:ext uri="{BB962C8B-B14F-4D97-AF65-F5344CB8AC3E}">
        <p14:creationId xmlns:p14="http://schemas.microsoft.com/office/powerpoint/2010/main" val="315827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35389-6B24-164A-8D48-452DAC3A035A}"/>
              </a:ext>
            </a:extLst>
          </p:cNvPr>
          <p:cNvSpPr>
            <a:spLocks noGrp="1"/>
          </p:cNvSpPr>
          <p:nvPr>
            <p:ph type="title"/>
          </p:nvPr>
        </p:nvSpPr>
        <p:spPr/>
        <p:txBody>
          <a:bodyPr>
            <a:normAutofit/>
          </a:bodyPr>
          <a:lstStyle>
            <a:lvl1pPr algn="ctr">
              <a:defRPr sz="3200" baseline="0"/>
            </a:lvl1pPr>
          </a:lstStyle>
          <a:p>
            <a:r>
              <a:rPr lang="en-US" dirty="0"/>
              <a:t>Click to edit Master title style</a:t>
            </a:r>
          </a:p>
        </p:txBody>
      </p:sp>
    </p:spTree>
    <p:extLst>
      <p:ext uri="{BB962C8B-B14F-4D97-AF65-F5344CB8AC3E}">
        <p14:creationId xmlns:p14="http://schemas.microsoft.com/office/powerpoint/2010/main" val="191873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5E2729-DDB1-0046-B398-5508306FDA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B882795-2AC3-7F4B-B6E3-34ADFA739A84}"/>
              </a:ext>
            </a:extLst>
          </p:cNvPr>
          <p:cNvSpPr>
            <a:spLocks noGrp="1"/>
          </p:cNvSpPr>
          <p:nvPr>
            <p:ph type="title"/>
          </p:nvPr>
        </p:nvSpPr>
        <p:spPr>
          <a:xfrm>
            <a:off x="558800" y="845225"/>
            <a:ext cx="11074400" cy="641024"/>
          </a:xfrm>
        </p:spPr>
        <p:txBody>
          <a:bodyPr>
            <a:normAutofit/>
          </a:bodyPr>
          <a:lstStyle/>
          <a:p>
            <a:pPr algn="ctr"/>
            <a:r>
              <a:rPr lang="en-US" sz="3600" b="1" dirty="0">
                <a:solidFill>
                  <a:schemeClr val="bg1"/>
                </a:solidFill>
                <a:latin typeface="Helvetica" pitchFamily="2" charset="0"/>
              </a:rPr>
              <a:t>Information Page Title Here</a:t>
            </a:r>
          </a:p>
        </p:txBody>
      </p:sp>
      <p:sp>
        <p:nvSpPr>
          <p:cNvPr id="12" name="Content Placeholder 2">
            <a:extLst>
              <a:ext uri="{FF2B5EF4-FFF2-40B4-BE49-F238E27FC236}">
                <a16:creationId xmlns:a16="http://schemas.microsoft.com/office/drawing/2014/main" id="{8D3FDA66-4096-1149-8EA3-824F343307BC}"/>
              </a:ext>
            </a:extLst>
          </p:cNvPr>
          <p:cNvSpPr>
            <a:spLocks noGrp="1"/>
          </p:cNvSpPr>
          <p:nvPr>
            <p:ph idx="1"/>
          </p:nvPr>
        </p:nvSpPr>
        <p:spPr>
          <a:xfrm>
            <a:off x="693021" y="1925106"/>
            <a:ext cx="6362084" cy="3251949"/>
          </a:xfrm>
        </p:spPr>
        <p:txBody>
          <a:bodyPr>
            <a:normAutofit fontScale="92500" lnSpcReduction="20000"/>
          </a:bodyPr>
          <a:lstStyle/>
          <a:p>
            <a:pPr>
              <a:lnSpc>
                <a:spcPct val="150000"/>
              </a:lnSpc>
            </a:pPr>
            <a:r>
              <a:rPr lang="en-US" sz="1800" b="1" dirty="0">
                <a:solidFill>
                  <a:schemeClr val="bg1"/>
                </a:solidFill>
                <a:latin typeface="Helvetica" pitchFamily="2" charset="0"/>
              </a:rPr>
              <a:t>Bullet point 1</a:t>
            </a:r>
            <a:r>
              <a:rPr lang="en-US" sz="1800" dirty="0">
                <a:solidFill>
                  <a:srgbClr val="FDB515"/>
                </a:solidFill>
                <a:latin typeface="Helvetica" pitchFamily="2" charset="0"/>
              </a:rPr>
              <a:t>, best to keep your bullet points to around ten words, when possible</a:t>
            </a:r>
          </a:p>
          <a:p>
            <a:pPr>
              <a:lnSpc>
                <a:spcPct val="150000"/>
              </a:lnSpc>
            </a:pPr>
            <a:r>
              <a:rPr lang="en-US" sz="1800" b="1" dirty="0">
                <a:solidFill>
                  <a:schemeClr val="bg1"/>
                </a:solidFill>
                <a:latin typeface="Helvetica" pitchFamily="2" charset="0"/>
              </a:rPr>
              <a:t>Bullet point 2</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3</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4</a:t>
            </a:r>
            <a:r>
              <a:rPr lang="en-US" sz="1800" dirty="0">
                <a:solidFill>
                  <a:srgbClr val="FDB515"/>
                </a:solidFill>
                <a:latin typeface="Helvetica" pitchFamily="2" charset="0"/>
              </a:rPr>
              <a:t>, best to keep your bullet points to around ten words, when possible</a:t>
            </a:r>
          </a:p>
          <a:p>
            <a:endParaRPr lang="en-US" sz="1800" b="1" dirty="0">
              <a:solidFill>
                <a:srgbClr val="FDB515"/>
              </a:solidFill>
              <a:latin typeface="Helvetica" pitchFamily="2" charset="0"/>
            </a:endParaRPr>
          </a:p>
          <a:p>
            <a:endParaRPr lang="en-US" sz="1800" b="1" dirty="0">
              <a:solidFill>
                <a:srgbClr val="FDB515"/>
              </a:solidFill>
              <a:latin typeface="Helvetica" pitchFamily="2" charset="0"/>
            </a:endParaRPr>
          </a:p>
        </p:txBody>
      </p:sp>
      <p:pic>
        <p:nvPicPr>
          <p:cNvPr id="14" name="Picture 13">
            <a:extLst>
              <a:ext uri="{FF2B5EF4-FFF2-40B4-BE49-F238E27FC236}">
                <a16:creationId xmlns:a16="http://schemas.microsoft.com/office/drawing/2014/main" id="{EF459B33-C0DF-D948-91E6-A5C5F3FEDC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5384" y="5729352"/>
            <a:ext cx="897816" cy="673362"/>
          </a:xfrm>
          <a:prstGeom prst="rect">
            <a:avLst/>
          </a:prstGeom>
        </p:spPr>
      </p:pic>
      <p:cxnSp>
        <p:nvCxnSpPr>
          <p:cNvPr id="15" name="Straight Connector 14">
            <a:extLst>
              <a:ext uri="{FF2B5EF4-FFF2-40B4-BE49-F238E27FC236}">
                <a16:creationId xmlns:a16="http://schemas.microsoft.com/office/drawing/2014/main" id="{94E66BB1-5A54-574B-9F9B-7FAC66FE2912}"/>
              </a:ext>
            </a:extLst>
          </p:cNvPr>
          <p:cNvCxnSpPr/>
          <p:nvPr userDrawn="1"/>
        </p:nvCxnSpPr>
        <p:spPr>
          <a:xfrm>
            <a:off x="304800"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220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5E2729-DDB1-0046-B398-5508306FDA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B882795-2AC3-7F4B-B6E3-34ADFA739A84}"/>
              </a:ext>
            </a:extLst>
          </p:cNvPr>
          <p:cNvSpPr>
            <a:spLocks noGrp="1"/>
          </p:cNvSpPr>
          <p:nvPr>
            <p:ph type="title"/>
          </p:nvPr>
        </p:nvSpPr>
        <p:spPr>
          <a:xfrm>
            <a:off x="558800" y="845225"/>
            <a:ext cx="11074400" cy="641024"/>
          </a:xfrm>
        </p:spPr>
        <p:txBody>
          <a:bodyPr>
            <a:normAutofit/>
          </a:bodyPr>
          <a:lstStyle/>
          <a:p>
            <a:pPr algn="ctr"/>
            <a:r>
              <a:rPr lang="en-US" sz="3600" b="1" dirty="0">
                <a:solidFill>
                  <a:schemeClr val="bg1"/>
                </a:solidFill>
                <a:latin typeface="Helvetica" pitchFamily="2" charset="0"/>
              </a:rPr>
              <a:t>Information Page Title Here</a:t>
            </a:r>
          </a:p>
        </p:txBody>
      </p:sp>
      <p:sp>
        <p:nvSpPr>
          <p:cNvPr id="12" name="Content Placeholder 2">
            <a:extLst>
              <a:ext uri="{FF2B5EF4-FFF2-40B4-BE49-F238E27FC236}">
                <a16:creationId xmlns:a16="http://schemas.microsoft.com/office/drawing/2014/main" id="{8D3FDA66-4096-1149-8EA3-824F343307BC}"/>
              </a:ext>
            </a:extLst>
          </p:cNvPr>
          <p:cNvSpPr>
            <a:spLocks noGrp="1"/>
          </p:cNvSpPr>
          <p:nvPr>
            <p:ph idx="1"/>
          </p:nvPr>
        </p:nvSpPr>
        <p:spPr>
          <a:xfrm>
            <a:off x="693021" y="1925106"/>
            <a:ext cx="6362084" cy="3251949"/>
          </a:xfrm>
        </p:spPr>
        <p:txBody>
          <a:bodyPr>
            <a:normAutofit fontScale="92500" lnSpcReduction="20000"/>
          </a:bodyPr>
          <a:lstStyle>
            <a:lvl1pPr>
              <a:defRPr>
                <a:solidFill>
                  <a:schemeClr val="bg1"/>
                </a:solidFill>
              </a:defRPr>
            </a:lvl1pPr>
          </a:lstStyle>
          <a:p>
            <a:pPr>
              <a:lnSpc>
                <a:spcPct val="150000"/>
              </a:lnSpc>
            </a:pPr>
            <a:r>
              <a:rPr lang="en-US" sz="1800" b="1" dirty="0">
                <a:solidFill>
                  <a:schemeClr val="bg1"/>
                </a:solidFill>
                <a:latin typeface="Helvetica" pitchFamily="2" charset="0"/>
              </a:rPr>
              <a:t>Bullet point 1</a:t>
            </a:r>
            <a:r>
              <a:rPr lang="en-US" sz="1800" dirty="0">
                <a:solidFill>
                  <a:srgbClr val="FDB515"/>
                </a:solidFill>
                <a:latin typeface="Helvetica" pitchFamily="2" charset="0"/>
              </a:rPr>
              <a:t>, best to keep your bullet points to around ten words, when possible</a:t>
            </a:r>
          </a:p>
          <a:p>
            <a:pPr>
              <a:lnSpc>
                <a:spcPct val="150000"/>
              </a:lnSpc>
            </a:pPr>
            <a:r>
              <a:rPr lang="en-US" sz="1800" b="1" dirty="0">
                <a:solidFill>
                  <a:schemeClr val="bg1"/>
                </a:solidFill>
                <a:latin typeface="Helvetica" pitchFamily="2" charset="0"/>
              </a:rPr>
              <a:t>Bullet point 2</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3</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4</a:t>
            </a:r>
            <a:r>
              <a:rPr lang="en-US" sz="1800" dirty="0">
                <a:solidFill>
                  <a:srgbClr val="FDB515"/>
                </a:solidFill>
                <a:latin typeface="Helvetica" pitchFamily="2" charset="0"/>
              </a:rPr>
              <a:t>, best to keep your bullet points to around ten words, when possible</a:t>
            </a:r>
          </a:p>
          <a:p>
            <a:endParaRPr lang="en-US" sz="1800" b="1" dirty="0">
              <a:solidFill>
                <a:srgbClr val="FDB515"/>
              </a:solidFill>
              <a:latin typeface="Helvetica" pitchFamily="2" charset="0"/>
            </a:endParaRPr>
          </a:p>
          <a:p>
            <a:endParaRPr lang="en-US" sz="1800" b="1" dirty="0">
              <a:solidFill>
                <a:srgbClr val="FDB515"/>
              </a:solidFill>
              <a:latin typeface="Helvetica" pitchFamily="2" charset="0"/>
            </a:endParaRPr>
          </a:p>
        </p:txBody>
      </p:sp>
      <p:pic>
        <p:nvPicPr>
          <p:cNvPr id="14" name="Picture 13">
            <a:extLst>
              <a:ext uri="{FF2B5EF4-FFF2-40B4-BE49-F238E27FC236}">
                <a16:creationId xmlns:a16="http://schemas.microsoft.com/office/drawing/2014/main" id="{EF459B33-C0DF-D948-91E6-A5C5F3FEDC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5384" y="5729352"/>
            <a:ext cx="897816" cy="673362"/>
          </a:xfrm>
          <a:prstGeom prst="rect">
            <a:avLst/>
          </a:prstGeom>
        </p:spPr>
      </p:pic>
      <p:cxnSp>
        <p:nvCxnSpPr>
          <p:cNvPr id="15" name="Straight Connector 14">
            <a:extLst>
              <a:ext uri="{FF2B5EF4-FFF2-40B4-BE49-F238E27FC236}">
                <a16:creationId xmlns:a16="http://schemas.microsoft.com/office/drawing/2014/main" id="{94E66BB1-5A54-574B-9F9B-7FAC66FE2912}"/>
              </a:ext>
            </a:extLst>
          </p:cNvPr>
          <p:cNvCxnSpPr/>
          <p:nvPr userDrawn="1"/>
        </p:nvCxnSpPr>
        <p:spPr>
          <a:xfrm>
            <a:off x="304800"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075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24760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779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47624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1770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659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8237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504520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4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373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6968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559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1521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column">
    <p:spTree>
      <p:nvGrpSpPr>
        <p:cNvPr id="1" name=""/>
        <p:cNvGrpSpPr/>
        <p:nvPr/>
      </p:nvGrpSpPr>
      <p:grpSpPr>
        <a:xfrm>
          <a:off x="0" y="0"/>
          <a:ext cx="0" cy="0"/>
          <a:chOff x="0" y="0"/>
          <a:chExt cx="0" cy="0"/>
        </a:xfrm>
      </p:grpSpPr>
      <p:pic>
        <p:nvPicPr>
          <p:cNvPr id="29" name="Picture 28" descr="logo_brand_line_full-color.ai"/>
          <p:cNvPicPr>
            <a:picLocks noChangeAspect="1"/>
          </p:cNvPicPr>
          <p:nvPr userDrawn="1"/>
        </p:nvPicPr>
        <p:blipFill rotWithShape="1">
          <a:blip r:embed="rId2" cstate="email">
            <a:extLst>
              <a:ext uri="{28A0092B-C50C-407E-A947-70E740481C1C}">
                <a14:useLocalDpi xmlns:a14="http://schemas.microsoft.com/office/drawing/2010/main"/>
              </a:ext>
            </a:extLst>
          </a:blip>
          <a:srcRect b="47409"/>
          <a:stretch/>
        </p:blipFill>
        <p:spPr>
          <a:xfrm>
            <a:off x="242546" y="6094931"/>
            <a:ext cx="2827867" cy="517743"/>
          </a:xfrm>
          <a:prstGeom prst="rect">
            <a:avLst/>
          </a:prstGeom>
        </p:spPr>
      </p:pic>
      <p:sp>
        <p:nvSpPr>
          <p:cNvPr id="4" name="Text Placeholder 3"/>
          <p:cNvSpPr>
            <a:spLocks noGrp="1"/>
          </p:cNvSpPr>
          <p:nvPr>
            <p:ph type="body" sz="quarter" idx="13" hasCustomPrompt="1"/>
          </p:nvPr>
        </p:nvSpPr>
        <p:spPr>
          <a:xfrm>
            <a:off x="1083734" y="1901826"/>
            <a:ext cx="10555817" cy="3749675"/>
          </a:xfrm>
          <a:prstGeom prst="rect">
            <a:avLst/>
          </a:prstGeom>
        </p:spPr>
        <p:txBody>
          <a:bodyPr vert="horz" lIns="0" tIns="0" rIns="0" bIns="0" numCol="2" spcCol="228600"/>
          <a:lstStyle>
            <a:lvl1pPr marL="0" indent="0" algn="l">
              <a:spcBef>
                <a:spcPts val="0"/>
              </a:spcBef>
              <a:spcAft>
                <a:spcPts val="400"/>
              </a:spcAft>
              <a:buFontTx/>
              <a:buNone/>
              <a:defRPr lang="en-US" sz="1800" b="0" i="0" u="none" strike="noStrike" baseline="0" smtClean="0">
                <a:solidFill>
                  <a:schemeClr val="accent3"/>
                </a:solidFill>
                <a:latin typeface="Avenir LT Com 45 Book"/>
              </a:defRPr>
            </a:lvl1pPr>
            <a:lvl2pPr marL="457200" indent="0">
              <a:spcBef>
                <a:spcPts val="0"/>
              </a:spcBef>
              <a:spcAft>
                <a:spcPts val="800"/>
              </a:spcAft>
              <a:buFontTx/>
              <a:buNone/>
              <a:defRPr sz="1400" baseline="0">
                <a:solidFill>
                  <a:schemeClr val="accent3"/>
                </a:solidFill>
                <a:latin typeface="Avenir LT Com 45 Book"/>
              </a:defRPr>
            </a:lvl2pPr>
            <a:lvl3pPr marL="914400" indent="0">
              <a:spcBef>
                <a:spcPts val="0"/>
              </a:spcBef>
              <a:spcAft>
                <a:spcPts val="800"/>
              </a:spcAft>
              <a:buFontTx/>
              <a:buNone/>
              <a:defRPr sz="1400" baseline="0">
                <a:solidFill>
                  <a:schemeClr val="accent3"/>
                </a:solidFill>
                <a:latin typeface="Avenir LT Com 45 Book"/>
              </a:defRPr>
            </a:lvl3pPr>
            <a:lvl4pPr marL="1371600" indent="0">
              <a:spcBef>
                <a:spcPts val="0"/>
              </a:spcBef>
              <a:spcAft>
                <a:spcPts val="800"/>
              </a:spcAft>
              <a:buFontTx/>
              <a:buNone/>
              <a:defRPr sz="1400" baseline="0">
                <a:solidFill>
                  <a:schemeClr val="accent3"/>
                </a:solidFill>
                <a:latin typeface="Avenir LT Com 45 Book"/>
              </a:defRPr>
            </a:lvl4pPr>
            <a:lvl5pPr marL="1828800" indent="0">
              <a:spcBef>
                <a:spcPts val="0"/>
              </a:spcBef>
              <a:spcAft>
                <a:spcPts val="800"/>
              </a:spcAft>
              <a:buFontTx/>
              <a:buNone/>
              <a:defRPr sz="1400" baseline="0">
                <a:solidFill>
                  <a:schemeClr val="accent3"/>
                </a:solidFill>
                <a:latin typeface="Avenir LT Com 45 Book"/>
              </a:defRPr>
            </a:lvl5pPr>
          </a:lstStyle>
          <a:p>
            <a:r>
              <a:rPr lang="en-US" dirty="0"/>
              <a:t>Audubon California</a:t>
            </a:r>
          </a:p>
          <a:p>
            <a:r>
              <a:rPr lang="en-US" dirty="0"/>
              <a:t>S.D. Bechtel, Jr. Foundation</a:t>
            </a:r>
          </a:p>
          <a:p>
            <a:r>
              <a:rPr lang="en-US" dirty="0"/>
              <a:t>California Coastal Conservancy</a:t>
            </a:r>
          </a:p>
          <a:p>
            <a:r>
              <a:rPr lang="en-US" dirty="0"/>
              <a:t>California Department of Fish and Game</a:t>
            </a:r>
          </a:p>
          <a:p>
            <a:r>
              <a:rPr lang="en-US" dirty="0"/>
              <a:t>California Department of Water Resources</a:t>
            </a:r>
          </a:p>
          <a:p>
            <a:r>
              <a:rPr lang="en-US" dirty="0"/>
              <a:t>California Bay Delta Authority</a:t>
            </a:r>
          </a:p>
          <a:p>
            <a:r>
              <a:rPr lang="en-US" dirty="0"/>
              <a:t>California Landscape Conservation Cooperative</a:t>
            </a:r>
          </a:p>
          <a:p>
            <a:r>
              <a:rPr lang="en-US" dirty="0"/>
              <a:t>Marin Community Foundation</a:t>
            </a:r>
          </a:p>
          <a:p>
            <a:r>
              <a:rPr lang="en-US" dirty="0"/>
              <a:t>Giles Mead Foundation</a:t>
            </a:r>
          </a:p>
          <a:p>
            <a:r>
              <a:rPr lang="en-US" dirty="0"/>
              <a:t>Moore Family Foundation</a:t>
            </a:r>
          </a:p>
          <a:p>
            <a:r>
              <a:rPr lang="en-US" dirty="0"/>
              <a:t>Gordon and Betty Moore Foundation</a:t>
            </a:r>
          </a:p>
          <a:p>
            <a:r>
              <a:rPr lang="en-US" dirty="0"/>
              <a:t>David and Lucile Packard Foundation</a:t>
            </a:r>
          </a:p>
          <a:p>
            <a:r>
              <a:rPr lang="en-US" dirty="0"/>
              <a:t>San Francisco Bay Joint Venture</a:t>
            </a:r>
          </a:p>
          <a:p>
            <a:r>
              <a:rPr lang="en-US" dirty="0"/>
              <a:t>San Francisco State University</a:t>
            </a:r>
          </a:p>
          <a:p>
            <a:r>
              <a:rPr lang="en-US" dirty="0"/>
              <a:t>The Nature Conservancy</a:t>
            </a:r>
          </a:p>
          <a:p>
            <a:r>
              <a:rPr lang="en-US" dirty="0"/>
              <a:t>University of California</a:t>
            </a:r>
          </a:p>
          <a:p>
            <a:r>
              <a:rPr lang="en-US" dirty="0"/>
              <a:t>U.S. Fish and Wildlife Service</a:t>
            </a:r>
          </a:p>
          <a:p>
            <a:r>
              <a:rPr lang="en-US" dirty="0"/>
              <a:t>USDA Forest Service</a:t>
            </a:r>
          </a:p>
          <a:p>
            <a:r>
              <a:rPr lang="en-US" dirty="0"/>
              <a:t>US Geological Survey</a:t>
            </a:r>
          </a:p>
          <a:p>
            <a:r>
              <a:rPr lang="en-US" dirty="0"/>
              <a:t>Point Blue Board, Members and Staff</a:t>
            </a:r>
          </a:p>
        </p:txBody>
      </p:sp>
      <p:sp>
        <p:nvSpPr>
          <p:cNvPr id="8" name="Text Placeholder 15"/>
          <p:cNvSpPr>
            <a:spLocks noGrp="1"/>
          </p:cNvSpPr>
          <p:nvPr>
            <p:ph type="body" sz="quarter" idx="12" hasCustomPrompt="1"/>
          </p:nvPr>
        </p:nvSpPr>
        <p:spPr>
          <a:xfrm>
            <a:off x="1083733" y="449320"/>
            <a:ext cx="9144000" cy="1143000"/>
          </a:xfrm>
          <a:prstGeom prst="rect">
            <a:avLst/>
          </a:prstGeom>
        </p:spPr>
        <p:txBody>
          <a:bodyPr vert="horz" lIns="0" tIns="0" rIns="0" bIns="0"/>
          <a:lstStyle>
            <a:lvl1pPr marL="0" indent="0">
              <a:lnSpc>
                <a:spcPct val="100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a:t>Thank you</a:t>
            </a:r>
          </a:p>
        </p:txBody>
      </p:sp>
    </p:spTree>
    <p:extLst>
      <p:ext uri="{BB962C8B-B14F-4D97-AF65-F5344CB8AC3E}">
        <p14:creationId xmlns:p14="http://schemas.microsoft.com/office/powerpoint/2010/main" val="639562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Divider Page: Dark Blue">
    <p:spTree>
      <p:nvGrpSpPr>
        <p:cNvPr id="1" name=""/>
        <p:cNvGrpSpPr/>
        <p:nvPr/>
      </p:nvGrpSpPr>
      <p:grpSpPr>
        <a:xfrm>
          <a:off x="0" y="0"/>
          <a:ext cx="0" cy="0"/>
          <a:chOff x="0" y="0"/>
          <a:chExt cx="0" cy="0"/>
        </a:xfrm>
      </p:grpSpPr>
      <p:sp>
        <p:nvSpPr>
          <p:cNvPr id="5" name="Text Placeholder 16"/>
          <p:cNvSpPr>
            <a:spLocks noGrp="1"/>
          </p:cNvSpPr>
          <p:nvPr>
            <p:ph type="body" sz="quarter" idx="11" hasCustomPrompt="1"/>
          </p:nvPr>
        </p:nvSpPr>
        <p:spPr>
          <a:xfrm>
            <a:off x="765025" y="472014"/>
            <a:ext cx="8378977" cy="3657600"/>
          </a:xfrm>
          <a:prstGeom prst="rect">
            <a:avLst/>
          </a:prstGeom>
        </p:spPr>
        <p:txBody>
          <a:bodyPr vert="horz" wrap="square" lIns="0" tIns="0" rIns="0" bIns="0"/>
          <a:lstStyle>
            <a:lvl1pPr marL="228600" indent="-228600" algn="l">
              <a:lnSpc>
                <a:spcPct val="100000"/>
              </a:lnSpc>
              <a:spcBef>
                <a:spcPts val="0"/>
              </a:spcBef>
              <a:buNone/>
              <a:defRPr sz="3200" b="0" i="0" baseline="0">
                <a:solidFill>
                  <a:schemeClr val="bg1"/>
                </a:solidFill>
                <a:latin typeface="Avenir LT Com 45 Book"/>
                <a:cs typeface="Avenir LT Com 85 Heavy"/>
              </a:defRPr>
            </a:lvl1pPr>
            <a:lvl2pPr algn="l">
              <a:buNone/>
              <a:defRPr sz="2200">
                <a:solidFill>
                  <a:schemeClr val="tx2"/>
                </a:solidFill>
              </a:defRPr>
            </a:lvl2pPr>
            <a:lvl3pPr algn="l">
              <a:buNone/>
              <a:defRPr sz="2200">
                <a:solidFill>
                  <a:schemeClr val="tx2"/>
                </a:solidFill>
              </a:defRPr>
            </a:lvl3pPr>
            <a:lvl4pPr algn="l">
              <a:buNone/>
              <a:defRPr sz="2200">
                <a:solidFill>
                  <a:schemeClr val="tx2"/>
                </a:solidFill>
              </a:defRPr>
            </a:lvl4pPr>
            <a:lvl5pPr algn="l">
              <a:buNone/>
              <a:defRPr sz="2200">
                <a:solidFill>
                  <a:schemeClr val="tx2"/>
                </a:solidFill>
              </a:defRPr>
            </a:lvl5pPr>
          </a:lstStyle>
          <a:p>
            <a:pPr lvl="0"/>
            <a:r>
              <a:rPr lang="en-US" dirty="0"/>
              <a:t>“This is a quote from a famous person or an extract from a famous book or article. The background color can be </a:t>
            </a:r>
            <a:br>
              <a:rPr lang="en-US" dirty="0"/>
            </a:br>
            <a:r>
              <a:rPr lang="en-US" dirty="0"/>
              <a:t>Point Blue green, dark blue or bright blue.”</a:t>
            </a:r>
          </a:p>
        </p:txBody>
      </p:sp>
      <p:sp>
        <p:nvSpPr>
          <p:cNvPr id="6" name="Text Placeholder 18"/>
          <p:cNvSpPr>
            <a:spLocks noGrp="1"/>
          </p:cNvSpPr>
          <p:nvPr>
            <p:ph type="body" sz="quarter" idx="12" hasCustomPrompt="1"/>
          </p:nvPr>
        </p:nvSpPr>
        <p:spPr>
          <a:xfrm>
            <a:off x="1087559" y="4173155"/>
            <a:ext cx="7620000" cy="571500"/>
          </a:xfrm>
          <a:prstGeom prst="rect">
            <a:avLst/>
          </a:prstGeom>
        </p:spPr>
        <p:txBody>
          <a:bodyPr vert="horz" lIns="0" tIns="0" rIns="0" bIns="0"/>
          <a:lstStyle>
            <a:lvl1pPr marL="0" indent="0" algn="l">
              <a:lnSpc>
                <a:spcPts val="2000"/>
              </a:lnSpc>
              <a:spcBef>
                <a:spcPts val="0"/>
              </a:spcBef>
              <a:spcAft>
                <a:spcPts val="0"/>
              </a:spcAft>
              <a:buNone/>
              <a:defRPr sz="1400" b="0" i="0" kern="1200" spc="0" baseline="0">
                <a:solidFill>
                  <a:schemeClr val="bg1"/>
                </a:solidFill>
                <a:latin typeface="Avenir LT Com 45 Book Oblique"/>
                <a:cs typeface="Avenir LT Com 45 Book"/>
              </a:defRPr>
            </a:lvl1pPr>
            <a:lvl2pPr>
              <a:buNone/>
              <a:defRPr sz="1400"/>
            </a:lvl2pPr>
            <a:lvl3pPr>
              <a:buNone/>
              <a:defRPr sz="1400"/>
            </a:lvl3pPr>
            <a:lvl4pPr>
              <a:buNone/>
              <a:defRPr sz="1400"/>
            </a:lvl4pPr>
            <a:lvl5pPr>
              <a:buNone/>
              <a:defRPr sz="1400"/>
            </a:lvl5pPr>
          </a:lstStyle>
          <a:p>
            <a:pPr lvl="0"/>
            <a:r>
              <a:rPr lang="en-US" dirty="0"/>
              <a:t>The name of that famous person or </a:t>
            </a:r>
            <a:br>
              <a:rPr lang="en-US" dirty="0"/>
            </a:br>
            <a:r>
              <a:rPr lang="en-US" dirty="0"/>
              <a:t>Title of that famous book </a:t>
            </a:r>
          </a:p>
        </p:txBody>
      </p:sp>
    </p:spTree>
    <p:extLst>
      <p:ext uri="{BB962C8B-B14F-4D97-AF65-F5344CB8AC3E}">
        <p14:creationId xmlns:p14="http://schemas.microsoft.com/office/powerpoint/2010/main" val="4245196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vider Page: Green">
    <p:spTree>
      <p:nvGrpSpPr>
        <p:cNvPr id="1" name=""/>
        <p:cNvGrpSpPr/>
        <p:nvPr/>
      </p:nvGrpSpPr>
      <p:grpSpPr>
        <a:xfrm>
          <a:off x="0" y="0"/>
          <a:ext cx="0" cy="0"/>
          <a:chOff x="0" y="0"/>
          <a:chExt cx="0" cy="0"/>
        </a:xfrm>
      </p:grpSpPr>
      <p:sp>
        <p:nvSpPr>
          <p:cNvPr id="20" name="Text Placeholder 15"/>
          <p:cNvSpPr>
            <a:spLocks noGrp="1"/>
          </p:cNvSpPr>
          <p:nvPr>
            <p:ph type="body" sz="quarter" idx="12" hasCustomPrompt="1"/>
          </p:nvPr>
        </p:nvSpPr>
        <p:spPr>
          <a:xfrm>
            <a:off x="1083733" y="449320"/>
            <a:ext cx="9144000" cy="1143000"/>
          </a:xfrm>
          <a:prstGeom prst="rect">
            <a:avLst/>
          </a:prstGeom>
        </p:spPr>
        <p:txBody>
          <a:bodyPr vert="horz" lIns="0" tIns="0" rIns="0" bIns="0"/>
          <a:lstStyle>
            <a:lvl1pPr marL="0" indent="0">
              <a:lnSpc>
                <a:spcPct val="100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a:t>40/40 </a:t>
            </a:r>
            <a:r>
              <a:rPr lang="en-US" dirty="0" err="1"/>
              <a:t>Avenir</a:t>
            </a:r>
            <a:r>
              <a:rPr lang="en-US" dirty="0"/>
              <a:t> 45 Book</a:t>
            </a:r>
            <a:br>
              <a:rPr lang="en-US" dirty="0"/>
            </a:br>
            <a:r>
              <a:rPr lang="en-US" dirty="0"/>
              <a:t>Title can be 2 lines</a:t>
            </a:r>
          </a:p>
        </p:txBody>
      </p:sp>
      <p:sp>
        <p:nvSpPr>
          <p:cNvPr id="21" name="Text Placeholder 19"/>
          <p:cNvSpPr>
            <a:spLocks noGrp="1"/>
          </p:cNvSpPr>
          <p:nvPr>
            <p:ph type="body" sz="quarter" idx="13" hasCustomPrompt="1"/>
          </p:nvPr>
        </p:nvSpPr>
        <p:spPr>
          <a:xfrm>
            <a:off x="1070328" y="1818166"/>
            <a:ext cx="10555112" cy="3385608"/>
          </a:xfrm>
          <a:prstGeom prst="rect">
            <a:avLst/>
          </a:prstGeom>
        </p:spPr>
        <p:txBody>
          <a:bodyPr vert="horz" lIns="0" tIns="0" rIns="0" bIns="0"/>
          <a:lstStyle>
            <a:lvl1pPr marL="0" indent="0" algn="l">
              <a:lnSpc>
                <a:spcPct val="100000"/>
              </a:lnSpc>
              <a:spcBef>
                <a:spcPts val="0"/>
              </a:spcBef>
              <a:spcAft>
                <a:spcPts val="800"/>
              </a:spcAft>
              <a:buFont typeface="Arial"/>
              <a:buNone/>
              <a:defRPr sz="2400" i="0" baseline="0">
                <a:solidFill>
                  <a:schemeClr val="accent3"/>
                </a:solidFill>
                <a:latin typeface="Avenir LT Com 45 Book"/>
              </a:defRPr>
            </a:lvl1pPr>
            <a:lvl2pPr marL="742950" indent="-285750" algn="l">
              <a:lnSpc>
                <a:spcPts val="2400"/>
              </a:lnSpc>
              <a:spcBef>
                <a:spcPts val="0"/>
              </a:spcBef>
              <a:spcAft>
                <a:spcPts val="800"/>
              </a:spcAft>
              <a:buFont typeface="Arial"/>
              <a:buChar char="•"/>
              <a:defRPr sz="1800" baseline="0">
                <a:solidFill>
                  <a:schemeClr val="accent3"/>
                </a:solidFill>
                <a:latin typeface="Avenir LT Com 45 Book"/>
              </a:defRPr>
            </a:lvl2pPr>
            <a:lvl3pPr marL="1143000" indent="-228600" algn="l">
              <a:lnSpc>
                <a:spcPts val="2400"/>
              </a:lnSpc>
              <a:spcBef>
                <a:spcPts val="0"/>
              </a:spcBef>
              <a:spcAft>
                <a:spcPts val="800"/>
              </a:spcAft>
              <a:buFont typeface="Arial"/>
              <a:buChar char="•"/>
              <a:defRPr sz="1800" baseline="0">
                <a:solidFill>
                  <a:schemeClr val="accent3"/>
                </a:solidFill>
                <a:latin typeface="Avenir LT Com 45 Book"/>
              </a:defRPr>
            </a:lvl3pPr>
            <a:lvl4pPr marL="1600200" indent="-228600" algn="l">
              <a:lnSpc>
                <a:spcPts val="2400"/>
              </a:lnSpc>
              <a:spcBef>
                <a:spcPts val="0"/>
              </a:spcBef>
              <a:spcAft>
                <a:spcPts val="800"/>
              </a:spcAft>
              <a:buFont typeface="Arial"/>
              <a:buChar char="•"/>
              <a:defRPr sz="1800" baseline="0">
                <a:solidFill>
                  <a:schemeClr val="accent3"/>
                </a:solidFill>
                <a:latin typeface="Avenir LT Com 45 Book"/>
              </a:defRPr>
            </a:lvl4pPr>
            <a:lvl5pPr marL="1828800" indent="0" algn="l">
              <a:lnSpc>
                <a:spcPts val="2400"/>
              </a:lnSpc>
              <a:spcBef>
                <a:spcPts val="0"/>
              </a:spcBef>
              <a:spcAft>
                <a:spcPts val="800"/>
              </a:spcAft>
              <a:buFont typeface="Arial"/>
              <a:buNone/>
              <a:defRPr sz="1800" baseline="0">
                <a:solidFill>
                  <a:schemeClr val="accent3"/>
                </a:solidFill>
                <a:latin typeface="Avenir LT Com 45 Book"/>
              </a:defRPr>
            </a:lvl5pPr>
          </a:lstStyle>
          <a:p>
            <a:pPr lvl="0"/>
            <a:r>
              <a:rPr lang="en-US" dirty="0"/>
              <a:t>Keep content simple and easy. Always consider your audience. Body copy uses 24/26 </a:t>
            </a:r>
            <a:r>
              <a:rPr lang="en-US" dirty="0" err="1"/>
              <a:t>Avenir</a:t>
            </a:r>
            <a:r>
              <a:rPr lang="en-US" dirty="0"/>
              <a:t> 45 Book. </a:t>
            </a:r>
          </a:p>
          <a:p>
            <a:pPr lvl="0"/>
            <a:r>
              <a:rPr lang="en-US" dirty="0"/>
              <a:t>Point Blue is dedicated to conserving birds, other wildlife, and ecosystems through innovative scientific research, restoration, outreach and extensive partnerships. Our highest priority is to reduce the impacts of habitat alteration, climate change and other threats to wildlife and people, while promoting adaptation to the changes ahead.</a:t>
            </a:r>
          </a:p>
        </p:txBody>
      </p:sp>
      <p:pic>
        <p:nvPicPr>
          <p:cNvPr id="7" name="Picture 6" descr="logo_brand_line_white.png"/>
          <p:cNvPicPr>
            <a:picLocks noChangeAspect="1"/>
          </p:cNvPicPr>
          <p:nvPr userDrawn="1"/>
        </p:nvPicPr>
        <p:blipFill rotWithShape="1">
          <a:blip r:embed="rId2" cstate="email">
            <a:extLst>
              <a:ext uri="{28A0092B-C50C-407E-A947-70E740481C1C}">
                <a14:useLocalDpi xmlns:a14="http://schemas.microsoft.com/office/drawing/2010/main"/>
              </a:ext>
            </a:extLst>
          </a:blip>
          <a:srcRect b="43568"/>
          <a:stretch/>
        </p:blipFill>
        <p:spPr>
          <a:xfrm>
            <a:off x="430260" y="6090407"/>
            <a:ext cx="2509520" cy="457628"/>
          </a:xfrm>
          <a:prstGeom prst="rect">
            <a:avLst/>
          </a:prstGeom>
        </p:spPr>
      </p:pic>
      <p:pic>
        <p:nvPicPr>
          <p:cNvPr id="8" name="Picture 7" descr="logo_brand_line_full-color.ai"/>
          <p:cNvPicPr>
            <a:picLocks noChangeAspect="1"/>
          </p:cNvPicPr>
          <p:nvPr userDrawn="1"/>
        </p:nvPicPr>
        <p:blipFill rotWithShape="1">
          <a:blip r:embed="rId3" cstate="email">
            <a:extLst>
              <a:ext uri="{28A0092B-C50C-407E-A947-70E740481C1C}">
                <a14:useLocalDpi xmlns:a14="http://schemas.microsoft.com/office/drawing/2010/main"/>
              </a:ext>
            </a:extLst>
          </a:blip>
          <a:srcRect b="47409"/>
          <a:stretch/>
        </p:blipFill>
        <p:spPr>
          <a:xfrm>
            <a:off x="242546" y="6113148"/>
            <a:ext cx="2827867" cy="517743"/>
          </a:xfrm>
          <a:prstGeom prst="rect">
            <a:avLst/>
          </a:prstGeom>
        </p:spPr>
      </p:pic>
    </p:spTree>
    <p:extLst>
      <p:ext uri="{BB962C8B-B14F-4D97-AF65-F5344CB8AC3E}">
        <p14:creationId xmlns:p14="http://schemas.microsoft.com/office/powerpoint/2010/main" val="1870350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body &amp; bullets">
    <p:spTree>
      <p:nvGrpSpPr>
        <p:cNvPr id="1" name=""/>
        <p:cNvGrpSpPr/>
        <p:nvPr/>
      </p:nvGrpSpPr>
      <p:grpSpPr>
        <a:xfrm>
          <a:off x="0" y="0"/>
          <a:ext cx="0" cy="0"/>
          <a:chOff x="0" y="0"/>
          <a:chExt cx="0" cy="0"/>
        </a:xfrm>
      </p:grpSpPr>
      <p:sp>
        <p:nvSpPr>
          <p:cNvPr id="20" name="Text Placeholder 19"/>
          <p:cNvSpPr>
            <a:spLocks noGrp="1"/>
          </p:cNvSpPr>
          <p:nvPr>
            <p:ph type="body" sz="quarter" idx="13" hasCustomPrompt="1"/>
          </p:nvPr>
        </p:nvSpPr>
        <p:spPr>
          <a:xfrm>
            <a:off x="1070328" y="1797065"/>
            <a:ext cx="10555112" cy="967317"/>
          </a:xfrm>
          <a:prstGeom prst="rect">
            <a:avLst/>
          </a:prstGeom>
        </p:spPr>
        <p:txBody>
          <a:bodyPr vert="horz" lIns="0" tIns="0" rIns="0" bIns="0"/>
          <a:lstStyle>
            <a:lvl1pPr marL="0" indent="0" algn="l">
              <a:lnSpc>
                <a:spcPct val="100000"/>
              </a:lnSpc>
              <a:spcBef>
                <a:spcPts val="0"/>
              </a:spcBef>
              <a:spcAft>
                <a:spcPts val="800"/>
              </a:spcAft>
              <a:buFont typeface="Arial"/>
              <a:buNone/>
              <a:defRPr sz="2400" baseline="0">
                <a:solidFill>
                  <a:schemeClr val="accent3"/>
                </a:solidFill>
                <a:latin typeface="Avenir LT Com 45 Book"/>
              </a:defRPr>
            </a:lvl1pPr>
            <a:lvl2pPr marL="742950" indent="-285750" algn="l">
              <a:lnSpc>
                <a:spcPts val="2400"/>
              </a:lnSpc>
              <a:spcBef>
                <a:spcPts val="0"/>
              </a:spcBef>
              <a:spcAft>
                <a:spcPts val="800"/>
              </a:spcAft>
              <a:buFont typeface="Arial"/>
              <a:buChar char="•"/>
              <a:defRPr sz="1800" baseline="0">
                <a:solidFill>
                  <a:schemeClr val="accent3"/>
                </a:solidFill>
                <a:latin typeface="Avenir LT Com 45 Book"/>
              </a:defRPr>
            </a:lvl2pPr>
            <a:lvl3pPr marL="1143000" indent="-228600" algn="l">
              <a:lnSpc>
                <a:spcPts val="2400"/>
              </a:lnSpc>
              <a:spcBef>
                <a:spcPts val="0"/>
              </a:spcBef>
              <a:spcAft>
                <a:spcPts val="800"/>
              </a:spcAft>
              <a:buFont typeface="Arial"/>
              <a:buChar char="•"/>
              <a:defRPr sz="1800" baseline="0">
                <a:solidFill>
                  <a:schemeClr val="accent3"/>
                </a:solidFill>
                <a:latin typeface="Avenir LT Com 45 Book"/>
              </a:defRPr>
            </a:lvl3pPr>
            <a:lvl4pPr marL="1600200" indent="-228600" algn="l">
              <a:lnSpc>
                <a:spcPts val="2400"/>
              </a:lnSpc>
              <a:spcBef>
                <a:spcPts val="0"/>
              </a:spcBef>
              <a:spcAft>
                <a:spcPts val="800"/>
              </a:spcAft>
              <a:buFont typeface="Arial"/>
              <a:buChar char="•"/>
              <a:defRPr sz="1800" baseline="0">
                <a:solidFill>
                  <a:schemeClr val="accent3"/>
                </a:solidFill>
                <a:latin typeface="Avenir LT Com 45 Book"/>
              </a:defRPr>
            </a:lvl4pPr>
            <a:lvl5pPr marL="1828800" indent="0" algn="l">
              <a:lnSpc>
                <a:spcPts val="2400"/>
              </a:lnSpc>
              <a:spcBef>
                <a:spcPts val="0"/>
              </a:spcBef>
              <a:spcAft>
                <a:spcPts val="800"/>
              </a:spcAft>
              <a:buFont typeface="Arial"/>
              <a:buNone/>
              <a:defRPr sz="1800" baseline="0">
                <a:solidFill>
                  <a:schemeClr val="accent3"/>
                </a:solidFill>
                <a:latin typeface="Avenir LT Com 45 Book"/>
              </a:defRPr>
            </a:lvl5pPr>
          </a:lstStyle>
          <a:p>
            <a:pPr lvl="0"/>
            <a:r>
              <a:rPr lang="en-US" dirty="0"/>
              <a:t>Keep content simple and easy. Always consider your audience. Body copy uses 24/26 </a:t>
            </a:r>
            <a:r>
              <a:rPr lang="en-US" dirty="0" err="1"/>
              <a:t>Avenir</a:t>
            </a:r>
            <a:r>
              <a:rPr lang="en-US" dirty="0"/>
              <a:t> 45 Book.</a:t>
            </a:r>
          </a:p>
        </p:txBody>
      </p:sp>
      <p:sp>
        <p:nvSpPr>
          <p:cNvPr id="23" name="Text Placeholder 15"/>
          <p:cNvSpPr>
            <a:spLocks noGrp="1"/>
          </p:cNvSpPr>
          <p:nvPr>
            <p:ph type="body" sz="quarter" idx="12" hasCustomPrompt="1"/>
          </p:nvPr>
        </p:nvSpPr>
        <p:spPr>
          <a:xfrm>
            <a:off x="1083733" y="449320"/>
            <a:ext cx="9144000" cy="1231769"/>
          </a:xfrm>
          <a:prstGeom prst="rect">
            <a:avLst/>
          </a:prstGeom>
        </p:spPr>
        <p:txBody>
          <a:bodyPr vert="horz" lIns="0" tIns="0" rIns="0" bIns="0"/>
          <a:lstStyle>
            <a:lvl1pPr marL="0" indent="0">
              <a:lnSpc>
                <a:spcPct val="100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a:t>40/40 </a:t>
            </a:r>
            <a:r>
              <a:rPr lang="en-US" dirty="0" err="1"/>
              <a:t>Avenir</a:t>
            </a:r>
            <a:r>
              <a:rPr lang="en-US" dirty="0"/>
              <a:t> 45 Book</a:t>
            </a:r>
            <a:br>
              <a:rPr lang="en-US" dirty="0"/>
            </a:br>
            <a:r>
              <a:rPr lang="en-US" dirty="0"/>
              <a:t>Title can be 2 lines</a:t>
            </a:r>
          </a:p>
        </p:txBody>
      </p:sp>
      <p:sp>
        <p:nvSpPr>
          <p:cNvPr id="27" name="Text Placeholder 26"/>
          <p:cNvSpPr>
            <a:spLocks noGrp="1"/>
          </p:cNvSpPr>
          <p:nvPr>
            <p:ph type="body" sz="quarter" idx="15" hasCustomPrompt="1"/>
          </p:nvPr>
        </p:nvSpPr>
        <p:spPr>
          <a:xfrm>
            <a:off x="1071034" y="2911593"/>
            <a:ext cx="6352117" cy="3222656"/>
          </a:xfrm>
          <a:prstGeom prst="rect">
            <a:avLst/>
          </a:prstGeom>
        </p:spPr>
        <p:txBody>
          <a:bodyPr vert="horz" lIns="0" tIns="0" rIns="0" bIns="0"/>
          <a:lstStyle>
            <a:lvl1pPr marL="173736" indent="-173736">
              <a:lnSpc>
                <a:spcPct val="100000"/>
              </a:lnSpc>
              <a:spcBef>
                <a:spcPts val="0"/>
              </a:spcBef>
              <a:spcAft>
                <a:spcPts val="800"/>
              </a:spcAft>
              <a:buFont typeface="Arial"/>
              <a:buChar char="•"/>
              <a:defRPr sz="2400" baseline="0">
                <a:solidFill>
                  <a:schemeClr val="accent3"/>
                </a:solidFill>
                <a:latin typeface="Avenir LT Com 45 Book"/>
              </a:defRPr>
            </a:lvl1pPr>
            <a:lvl2pPr marL="173736" indent="-173736">
              <a:lnSpc>
                <a:spcPct val="100000"/>
              </a:lnSpc>
              <a:spcBef>
                <a:spcPts val="0"/>
              </a:spcBef>
              <a:spcAft>
                <a:spcPts val="800"/>
              </a:spcAft>
              <a:buFont typeface="Arial"/>
              <a:buChar char="•"/>
              <a:defRPr sz="2400" baseline="0">
                <a:solidFill>
                  <a:schemeClr val="accent3"/>
                </a:solidFill>
                <a:latin typeface="Avenir LT Com 45 Book"/>
              </a:defRPr>
            </a:lvl2pPr>
            <a:lvl3pPr marL="173736" indent="-173736">
              <a:lnSpc>
                <a:spcPct val="100000"/>
              </a:lnSpc>
              <a:spcBef>
                <a:spcPts val="0"/>
              </a:spcBef>
              <a:spcAft>
                <a:spcPts val="800"/>
              </a:spcAft>
              <a:buFont typeface="Arial"/>
              <a:buChar char="•"/>
              <a:defRPr sz="2400" baseline="0">
                <a:solidFill>
                  <a:schemeClr val="accent3"/>
                </a:solidFill>
                <a:latin typeface="Avenir LT Com 45 Book"/>
              </a:defRPr>
            </a:lvl3pPr>
            <a:lvl4pPr marL="0" indent="-182880">
              <a:spcBef>
                <a:spcPts val="0"/>
              </a:spcBef>
              <a:spcAft>
                <a:spcPts val="800"/>
              </a:spcAft>
              <a:buFont typeface="Arial"/>
              <a:buChar char="•"/>
              <a:defRPr sz="1600" baseline="0">
                <a:solidFill>
                  <a:schemeClr val="accent3"/>
                </a:solidFill>
                <a:latin typeface="Avenir LT Com 45 Book"/>
              </a:defRPr>
            </a:lvl4pPr>
            <a:lvl5pPr marL="0" indent="-182880">
              <a:spcBef>
                <a:spcPts val="0"/>
              </a:spcBef>
              <a:spcAft>
                <a:spcPts val="800"/>
              </a:spcAft>
              <a:buFont typeface="Arial"/>
              <a:buChar char="•"/>
              <a:defRPr sz="1600" baseline="0">
                <a:solidFill>
                  <a:schemeClr val="accent3"/>
                </a:solidFill>
                <a:latin typeface="Avenir LT Com 45 Book"/>
              </a:defRPr>
            </a:lvl5pPr>
          </a:lstStyle>
          <a:p>
            <a:pPr lvl="0"/>
            <a:r>
              <a:rPr lang="en-US" dirty="0"/>
              <a:t>Click to edit bullet points</a:t>
            </a:r>
          </a:p>
          <a:p>
            <a:pPr lvl="1"/>
            <a:r>
              <a:rPr lang="en-US" dirty="0"/>
              <a:t>Try to keep bullet list to one level</a:t>
            </a:r>
          </a:p>
          <a:p>
            <a:pPr lvl="2"/>
            <a:r>
              <a:rPr lang="en-US" dirty="0"/>
              <a:t>Bullets can go multiple lines (See this as an example, 24 </a:t>
            </a:r>
            <a:r>
              <a:rPr lang="en-US" dirty="0" err="1"/>
              <a:t>Avenir</a:t>
            </a:r>
            <a:r>
              <a:rPr lang="en-US" dirty="0"/>
              <a:t> 45 Book)</a:t>
            </a:r>
          </a:p>
        </p:txBody>
      </p:sp>
      <p:pic>
        <p:nvPicPr>
          <p:cNvPr id="12" name="Picture 11" descr="logo_brand_line_full-color.ai"/>
          <p:cNvPicPr>
            <a:picLocks noChangeAspect="1"/>
          </p:cNvPicPr>
          <p:nvPr userDrawn="1"/>
        </p:nvPicPr>
        <p:blipFill rotWithShape="1">
          <a:blip r:embed="rId2" cstate="email">
            <a:extLst>
              <a:ext uri="{28A0092B-C50C-407E-A947-70E740481C1C}">
                <a14:useLocalDpi xmlns:a14="http://schemas.microsoft.com/office/drawing/2010/main"/>
              </a:ext>
            </a:extLst>
          </a:blip>
          <a:srcRect b="47409"/>
          <a:stretch/>
        </p:blipFill>
        <p:spPr>
          <a:xfrm>
            <a:off x="242546" y="6113148"/>
            <a:ext cx="2827867" cy="517743"/>
          </a:xfrm>
          <a:prstGeom prst="rect">
            <a:avLst/>
          </a:prstGeom>
        </p:spPr>
      </p:pic>
    </p:spTree>
    <p:extLst>
      <p:ext uri="{BB962C8B-B14F-4D97-AF65-F5344CB8AC3E}">
        <p14:creationId xmlns:p14="http://schemas.microsoft.com/office/powerpoint/2010/main" val="3031529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bullets &amp; multiple images">
    <p:spTree>
      <p:nvGrpSpPr>
        <p:cNvPr id="1" name=""/>
        <p:cNvGrpSpPr/>
        <p:nvPr/>
      </p:nvGrpSpPr>
      <p:grpSpPr>
        <a:xfrm>
          <a:off x="0" y="0"/>
          <a:ext cx="0" cy="0"/>
          <a:chOff x="0" y="0"/>
          <a:chExt cx="0" cy="0"/>
        </a:xfrm>
      </p:grpSpPr>
      <p:sp>
        <p:nvSpPr>
          <p:cNvPr id="9" name="Picture Placeholder 6"/>
          <p:cNvSpPr>
            <a:spLocks noGrp="1"/>
          </p:cNvSpPr>
          <p:nvPr>
            <p:ph type="pic" sz="quarter" idx="17" hasCustomPrompt="1"/>
          </p:nvPr>
        </p:nvSpPr>
        <p:spPr>
          <a:xfrm>
            <a:off x="1104493" y="3397250"/>
            <a:ext cx="3352800" cy="2104296"/>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a:t>Click icon to add photo</a:t>
            </a:r>
          </a:p>
        </p:txBody>
      </p:sp>
      <p:sp>
        <p:nvSpPr>
          <p:cNvPr id="10" name="Picture Placeholder 6"/>
          <p:cNvSpPr>
            <a:spLocks noGrp="1"/>
          </p:cNvSpPr>
          <p:nvPr>
            <p:ph type="pic" sz="quarter" idx="18" hasCustomPrompt="1"/>
          </p:nvPr>
        </p:nvSpPr>
        <p:spPr>
          <a:xfrm>
            <a:off x="4675513" y="3397250"/>
            <a:ext cx="3352800" cy="2104296"/>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a:t>Click icon to add photo</a:t>
            </a:r>
          </a:p>
        </p:txBody>
      </p:sp>
      <p:sp>
        <p:nvSpPr>
          <p:cNvPr id="11" name="Picture Placeholder 6"/>
          <p:cNvSpPr>
            <a:spLocks noGrp="1"/>
          </p:cNvSpPr>
          <p:nvPr>
            <p:ph type="pic" sz="quarter" idx="19" hasCustomPrompt="1"/>
          </p:nvPr>
        </p:nvSpPr>
        <p:spPr>
          <a:xfrm>
            <a:off x="8246533" y="3397250"/>
            <a:ext cx="3352800" cy="2104296"/>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a:t>Click icon to add photo</a:t>
            </a:r>
          </a:p>
        </p:txBody>
      </p:sp>
      <p:sp>
        <p:nvSpPr>
          <p:cNvPr id="23" name="Text Placeholder 26"/>
          <p:cNvSpPr>
            <a:spLocks noGrp="1"/>
          </p:cNvSpPr>
          <p:nvPr>
            <p:ph type="body" sz="quarter" idx="15" hasCustomPrompt="1"/>
          </p:nvPr>
        </p:nvSpPr>
        <p:spPr>
          <a:xfrm>
            <a:off x="1071033" y="1902356"/>
            <a:ext cx="9156700" cy="1410228"/>
          </a:xfrm>
          <a:prstGeom prst="rect">
            <a:avLst/>
          </a:prstGeom>
        </p:spPr>
        <p:txBody>
          <a:bodyPr vert="horz" lIns="0" tIns="0" rIns="0" bIns="0"/>
          <a:lstStyle>
            <a:lvl1pPr marL="173736" indent="-173736">
              <a:lnSpc>
                <a:spcPct val="100000"/>
              </a:lnSpc>
              <a:spcBef>
                <a:spcPts val="0"/>
              </a:spcBef>
              <a:spcAft>
                <a:spcPts val="800"/>
              </a:spcAft>
              <a:buFont typeface="Arial"/>
              <a:buChar char="•"/>
              <a:defRPr sz="2400" baseline="0">
                <a:solidFill>
                  <a:schemeClr val="accent3"/>
                </a:solidFill>
                <a:latin typeface="Avenir LT Com 45 Book"/>
              </a:defRPr>
            </a:lvl1pPr>
            <a:lvl2pPr marL="173736" indent="-173736">
              <a:lnSpc>
                <a:spcPct val="100000"/>
              </a:lnSpc>
              <a:spcBef>
                <a:spcPts val="0"/>
              </a:spcBef>
              <a:spcAft>
                <a:spcPts val="800"/>
              </a:spcAft>
              <a:buFont typeface="Arial"/>
              <a:buChar char="•"/>
              <a:defRPr sz="2400" baseline="0">
                <a:solidFill>
                  <a:schemeClr val="accent3"/>
                </a:solidFill>
                <a:latin typeface="Avenir LT Com 45 Book"/>
              </a:defRPr>
            </a:lvl2pPr>
            <a:lvl3pPr marL="0" indent="0">
              <a:lnSpc>
                <a:spcPts val="2400"/>
              </a:lnSpc>
              <a:spcBef>
                <a:spcPts val="0"/>
              </a:spcBef>
              <a:spcAft>
                <a:spcPts val="800"/>
              </a:spcAft>
              <a:buFont typeface="Arial"/>
              <a:buNone/>
              <a:defRPr sz="1800" baseline="0">
                <a:solidFill>
                  <a:schemeClr val="accent3"/>
                </a:solidFill>
                <a:latin typeface="Avenir LT Com 45 Book"/>
              </a:defRPr>
            </a:lvl3pPr>
            <a:lvl4pPr marL="0" indent="-182880">
              <a:spcBef>
                <a:spcPts val="0"/>
              </a:spcBef>
              <a:spcAft>
                <a:spcPts val="800"/>
              </a:spcAft>
              <a:buFont typeface="Arial"/>
              <a:buChar char="•"/>
              <a:defRPr sz="1600" baseline="0">
                <a:solidFill>
                  <a:schemeClr val="accent3"/>
                </a:solidFill>
                <a:latin typeface="Avenir LT Com 45 Book"/>
              </a:defRPr>
            </a:lvl4pPr>
            <a:lvl5pPr marL="0" indent="-182880">
              <a:spcBef>
                <a:spcPts val="0"/>
              </a:spcBef>
              <a:spcAft>
                <a:spcPts val="800"/>
              </a:spcAft>
              <a:buFont typeface="Arial"/>
              <a:buChar char="•"/>
              <a:defRPr sz="1600" baseline="0">
                <a:solidFill>
                  <a:schemeClr val="accent3"/>
                </a:solidFill>
                <a:latin typeface="Avenir LT Com 45 Book"/>
              </a:defRPr>
            </a:lvl5pPr>
          </a:lstStyle>
          <a:p>
            <a:pPr lvl="0"/>
            <a:r>
              <a:rPr lang="en-US" dirty="0"/>
              <a:t>Click to edit bullet points</a:t>
            </a:r>
          </a:p>
          <a:p>
            <a:pPr lvl="0"/>
            <a:r>
              <a:rPr lang="en-US" dirty="0"/>
              <a:t>This is a single bullet point</a:t>
            </a:r>
          </a:p>
          <a:p>
            <a:pPr lvl="1"/>
            <a:r>
              <a:rPr lang="en-US" dirty="0"/>
              <a:t>Try to keep bullet list to one level</a:t>
            </a:r>
          </a:p>
        </p:txBody>
      </p:sp>
      <p:sp>
        <p:nvSpPr>
          <p:cNvPr id="12" name="Text Placeholder 15"/>
          <p:cNvSpPr>
            <a:spLocks noGrp="1"/>
          </p:cNvSpPr>
          <p:nvPr>
            <p:ph type="body" sz="quarter" idx="12" hasCustomPrompt="1"/>
          </p:nvPr>
        </p:nvSpPr>
        <p:spPr>
          <a:xfrm>
            <a:off x="1083733" y="449320"/>
            <a:ext cx="9144000" cy="1143000"/>
          </a:xfrm>
          <a:prstGeom prst="rect">
            <a:avLst/>
          </a:prstGeom>
        </p:spPr>
        <p:txBody>
          <a:bodyPr vert="horz" lIns="0" tIns="0" rIns="0" bIns="0"/>
          <a:lstStyle>
            <a:lvl1pPr marL="0" indent="0">
              <a:lnSpc>
                <a:spcPct val="100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a:t>Slide title with </a:t>
            </a:r>
            <a:br>
              <a:rPr lang="en-US" dirty="0"/>
            </a:br>
            <a:r>
              <a:rPr lang="en-US" dirty="0"/>
              <a:t>multiple images, 40 pt</a:t>
            </a:r>
          </a:p>
        </p:txBody>
      </p:sp>
      <p:pic>
        <p:nvPicPr>
          <p:cNvPr id="20" name="Picture 19" descr="logo_brand_line_full-color.ai"/>
          <p:cNvPicPr>
            <a:picLocks noChangeAspect="1"/>
          </p:cNvPicPr>
          <p:nvPr userDrawn="1"/>
        </p:nvPicPr>
        <p:blipFill rotWithShape="1">
          <a:blip r:embed="rId2" cstate="email">
            <a:extLst>
              <a:ext uri="{28A0092B-C50C-407E-A947-70E740481C1C}">
                <a14:useLocalDpi xmlns:a14="http://schemas.microsoft.com/office/drawing/2010/main"/>
              </a:ext>
            </a:extLst>
          </a:blip>
          <a:srcRect b="47409"/>
          <a:stretch/>
        </p:blipFill>
        <p:spPr>
          <a:xfrm>
            <a:off x="242546" y="6087897"/>
            <a:ext cx="2827867" cy="517743"/>
          </a:xfrm>
          <a:prstGeom prst="rect">
            <a:avLst/>
          </a:prstGeom>
        </p:spPr>
      </p:pic>
    </p:spTree>
    <p:extLst>
      <p:ext uri="{BB962C8B-B14F-4D97-AF65-F5344CB8AC3E}">
        <p14:creationId xmlns:p14="http://schemas.microsoft.com/office/powerpoint/2010/main" val="354223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2243-9041-45C0-9718-07022B7F9B92}"/>
              </a:ext>
            </a:extLst>
          </p:cNvPr>
          <p:cNvSpPr>
            <a:spLocks noGrp="1"/>
          </p:cNvSpPr>
          <p:nvPr>
            <p:ph type="title"/>
          </p:nvPr>
        </p:nvSpPr>
        <p:spPr>
          <a:xfrm>
            <a:off x="2676612" y="2947722"/>
            <a:ext cx="8596668" cy="1320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85BB75D-8184-4990-9BB1-A646684B0B53}"/>
              </a:ext>
            </a:extLst>
          </p:cNvPr>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4" name="Footer Placeholder 3">
            <a:extLst>
              <a:ext uri="{FF2B5EF4-FFF2-40B4-BE49-F238E27FC236}">
                <a16:creationId xmlns:a16="http://schemas.microsoft.com/office/drawing/2014/main" id="{1B89BD8B-0ECB-4191-9504-F6C60F157C89}"/>
              </a:ext>
            </a:extLst>
          </p:cNvPr>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5517B2E-F540-42BD-9300-BDF10FA59F5A}"/>
              </a:ext>
            </a:extLst>
          </p:cNvPr>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957456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large image">
    <p:spTree>
      <p:nvGrpSpPr>
        <p:cNvPr id="1" name=""/>
        <p:cNvGrpSpPr/>
        <p:nvPr/>
      </p:nvGrpSpPr>
      <p:grpSpPr>
        <a:xfrm>
          <a:off x="0" y="0"/>
          <a:ext cx="0" cy="0"/>
          <a:chOff x="0" y="0"/>
          <a:chExt cx="0" cy="0"/>
        </a:xfrm>
      </p:grpSpPr>
      <p:sp>
        <p:nvSpPr>
          <p:cNvPr id="9" name="Picture Placeholder 6"/>
          <p:cNvSpPr>
            <a:spLocks noGrp="1"/>
          </p:cNvSpPr>
          <p:nvPr>
            <p:ph type="pic" sz="quarter" idx="17" hasCustomPrompt="1"/>
          </p:nvPr>
        </p:nvSpPr>
        <p:spPr>
          <a:xfrm>
            <a:off x="1090383" y="1824038"/>
            <a:ext cx="10549168" cy="3677508"/>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a:t>Click icon to add photo</a:t>
            </a:r>
          </a:p>
        </p:txBody>
      </p:sp>
      <p:sp>
        <p:nvSpPr>
          <p:cNvPr id="8" name="Text Placeholder 15"/>
          <p:cNvSpPr>
            <a:spLocks noGrp="1"/>
          </p:cNvSpPr>
          <p:nvPr>
            <p:ph type="body" sz="quarter" idx="12" hasCustomPrompt="1"/>
          </p:nvPr>
        </p:nvSpPr>
        <p:spPr>
          <a:xfrm>
            <a:off x="1083733" y="449320"/>
            <a:ext cx="9144000" cy="1143000"/>
          </a:xfrm>
          <a:prstGeom prst="rect">
            <a:avLst/>
          </a:prstGeom>
        </p:spPr>
        <p:txBody>
          <a:bodyPr vert="horz" lIns="0" tIns="0" rIns="0" bIns="0"/>
          <a:lstStyle>
            <a:lvl1pPr marL="0" indent="0">
              <a:lnSpc>
                <a:spcPct val="100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a:t>Slide title with </a:t>
            </a:r>
            <a:br>
              <a:rPr lang="en-US" dirty="0"/>
            </a:br>
            <a:r>
              <a:rPr lang="en-US" dirty="0"/>
              <a:t>large image (40 pt.)</a:t>
            </a:r>
          </a:p>
        </p:txBody>
      </p:sp>
      <p:pic>
        <p:nvPicPr>
          <p:cNvPr id="13" name="Picture 12" descr="logo_brand_line_full-color.ai"/>
          <p:cNvPicPr>
            <a:picLocks noChangeAspect="1"/>
          </p:cNvPicPr>
          <p:nvPr userDrawn="1"/>
        </p:nvPicPr>
        <p:blipFill rotWithShape="1">
          <a:blip r:embed="rId2" cstate="email">
            <a:extLst>
              <a:ext uri="{28A0092B-C50C-407E-A947-70E740481C1C}">
                <a14:useLocalDpi xmlns:a14="http://schemas.microsoft.com/office/drawing/2010/main"/>
              </a:ext>
            </a:extLst>
          </a:blip>
          <a:srcRect b="47409"/>
          <a:stretch/>
        </p:blipFill>
        <p:spPr>
          <a:xfrm>
            <a:off x="242546" y="6116033"/>
            <a:ext cx="2827867" cy="517743"/>
          </a:xfrm>
          <a:prstGeom prst="rect">
            <a:avLst/>
          </a:prstGeom>
        </p:spPr>
      </p:pic>
    </p:spTree>
    <p:extLst>
      <p:ext uri="{BB962C8B-B14F-4D97-AF65-F5344CB8AC3E}">
        <p14:creationId xmlns:p14="http://schemas.microsoft.com/office/powerpoint/2010/main" val="638772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head, large image">
    <p:spTree>
      <p:nvGrpSpPr>
        <p:cNvPr id="1" name=""/>
        <p:cNvGrpSpPr/>
        <p:nvPr/>
      </p:nvGrpSpPr>
      <p:grpSpPr>
        <a:xfrm>
          <a:off x="0" y="0"/>
          <a:ext cx="0" cy="0"/>
          <a:chOff x="0" y="0"/>
          <a:chExt cx="0" cy="0"/>
        </a:xfrm>
      </p:grpSpPr>
      <p:sp>
        <p:nvSpPr>
          <p:cNvPr id="8" name="Picture Placeholder 6"/>
          <p:cNvSpPr>
            <a:spLocks noGrp="1"/>
          </p:cNvSpPr>
          <p:nvPr>
            <p:ph type="pic" sz="quarter" idx="17" hasCustomPrompt="1"/>
          </p:nvPr>
        </p:nvSpPr>
        <p:spPr>
          <a:xfrm>
            <a:off x="1084439" y="2301876"/>
            <a:ext cx="10555112" cy="3199670"/>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a:t>Click icon to add photo</a:t>
            </a:r>
          </a:p>
        </p:txBody>
      </p:sp>
      <p:sp>
        <p:nvSpPr>
          <p:cNvPr id="14" name="Text Placeholder 15"/>
          <p:cNvSpPr>
            <a:spLocks noGrp="1"/>
          </p:cNvSpPr>
          <p:nvPr>
            <p:ph type="body" sz="quarter" idx="12" hasCustomPrompt="1"/>
          </p:nvPr>
        </p:nvSpPr>
        <p:spPr>
          <a:xfrm>
            <a:off x="1083733" y="449320"/>
            <a:ext cx="9144000" cy="1143000"/>
          </a:xfrm>
          <a:prstGeom prst="rect">
            <a:avLst/>
          </a:prstGeom>
        </p:spPr>
        <p:txBody>
          <a:bodyPr vert="horz" lIns="0" tIns="0" rIns="0" bIns="0"/>
          <a:lstStyle>
            <a:lvl1pPr marL="0" indent="0">
              <a:lnSpc>
                <a:spcPct val="100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a:t>Slide title with </a:t>
            </a:r>
            <a:br>
              <a:rPr lang="en-US" dirty="0"/>
            </a:br>
            <a:r>
              <a:rPr lang="en-US" dirty="0"/>
              <a:t>large image</a:t>
            </a:r>
          </a:p>
        </p:txBody>
      </p:sp>
      <p:sp>
        <p:nvSpPr>
          <p:cNvPr id="23" name="Text Placeholder 19"/>
          <p:cNvSpPr>
            <a:spLocks noGrp="1"/>
          </p:cNvSpPr>
          <p:nvPr>
            <p:ph type="body" sz="quarter" idx="13" hasCustomPrompt="1"/>
          </p:nvPr>
        </p:nvSpPr>
        <p:spPr>
          <a:xfrm>
            <a:off x="1084439" y="1819883"/>
            <a:ext cx="10555112" cy="366713"/>
          </a:xfrm>
          <a:prstGeom prst="rect">
            <a:avLst/>
          </a:prstGeom>
        </p:spPr>
        <p:txBody>
          <a:bodyPr vert="horz" lIns="0" tIns="0" rIns="0" bIns="0"/>
          <a:lstStyle>
            <a:lvl1pPr marL="0" indent="0" algn="l">
              <a:lnSpc>
                <a:spcPct val="100000"/>
              </a:lnSpc>
              <a:spcBef>
                <a:spcPts val="0"/>
              </a:spcBef>
              <a:spcAft>
                <a:spcPts val="800"/>
              </a:spcAft>
              <a:buFont typeface="Arial"/>
              <a:buNone/>
              <a:defRPr sz="2400" baseline="0">
                <a:solidFill>
                  <a:schemeClr val="accent3"/>
                </a:solidFill>
                <a:latin typeface="Avenir LT Com 45 Book"/>
              </a:defRPr>
            </a:lvl1pPr>
            <a:lvl2pPr marL="742950" indent="-285750" algn="l">
              <a:lnSpc>
                <a:spcPts val="2400"/>
              </a:lnSpc>
              <a:spcBef>
                <a:spcPts val="0"/>
              </a:spcBef>
              <a:spcAft>
                <a:spcPts val="800"/>
              </a:spcAft>
              <a:buFont typeface="Arial"/>
              <a:buChar char="•"/>
              <a:defRPr sz="1800" baseline="0">
                <a:solidFill>
                  <a:schemeClr val="accent3"/>
                </a:solidFill>
                <a:latin typeface="Avenir LT Com 45 Book"/>
              </a:defRPr>
            </a:lvl2pPr>
            <a:lvl3pPr marL="1143000" indent="-228600" algn="l">
              <a:lnSpc>
                <a:spcPts val="2400"/>
              </a:lnSpc>
              <a:spcBef>
                <a:spcPts val="0"/>
              </a:spcBef>
              <a:spcAft>
                <a:spcPts val="800"/>
              </a:spcAft>
              <a:buFont typeface="Arial"/>
              <a:buChar char="•"/>
              <a:defRPr sz="1800" baseline="0">
                <a:solidFill>
                  <a:schemeClr val="accent3"/>
                </a:solidFill>
                <a:latin typeface="Avenir LT Com 45 Book"/>
              </a:defRPr>
            </a:lvl3pPr>
            <a:lvl4pPr marL="1600200" indent="-228600" algn="l">
              <a:lnSpc>
                <a:spcPts val="2400"/>
              </a:lnSpc>
              <a:spcBef>
                <a:spcPts val="0"/>
              </a:spcBef>
              <a:spcAft>
                <a:spcPts val="800"/>
              </a:spcAft>
              <a:buFont typeface="Arial"/>
              <a:buChar char="•"/>
              <a:defRPr sz="1800" baseline="0">
                <a:solidFill>
                  <a:schemeClr val="accent3"/>
                </a:solidFill>
                <a:latin typeface="Avenir LT Com 45 Book"/>
              </a:defRPr>
            </a:lvl4pPr>
            <a:lvl5pPr marL="1828800" indent="0" algn="l">
              <a:lnSpc>
                <a:spcPts val="2400"/>
              </a:lnSpc>
              <a:spcBef>
                <a:spcPts val="0"/>
              </a:spcBef>
              <a:spcAft>
                <a:spcPts val="800"/>
              </a:spcAft>
              <a:buFont typeface="Arial"/>
              <a:buNone/>
              <a:defRPr sz="1800" baseline="0">
                <a:solidFill>
                  <a:schemeClr val="accent3"/>
                </a:solidFill>
                <a:latin typeface="Avenir LT Com 45 Book"/>
              </a:defRPr>
            </a:lvl5pPr>
          </a:lstStyle>
          <a:p>
            <a:pPr lvl="0"/>
            <a:r>
              <a:rPr lang="en-US" dirty="0"/>
              <a:t>Subhead 24/26 pt </a:t>
            </a:r>
            <a:r>
              <a:rPr lang="en-US" dirty="0" err="1"/>
              <a:t>Avenir</a:t>
            </a:r>
            <a:r>
              <a:rPr lang="en-US" dirty="0"/>
              <a:t> 45</a:t>
            </a:r>
          </a:p>
        </p:txBody>
      </p:sp>
      <p:pic>
        <p:nvPicPr>
          <p:cNvPr id="12" name="Picture 11" descr="logo_brand_line_full-color.ai"/>
          <p:cNvPicPr>
            <a:picLocks noChangeAspect="1"/>
          </p:cNvPicPr>
          <p:nvPr userDrawn="1"/>
        </p:nvPicPr>
        <p:blipFill rotWithShape="1">
          <a:blip r:embed="rId2" cstate="email">
            <a:extLst>
              <a:ext uri="{28A0092B-C50C-407E-A947-70E740481C1C}">
                <a14:useLocalDpi xmlns:a14="http://schemas.microsoft.com/office/drawing/2010/main"/>
              </a:ext>
            </a:extLst>
          </a:blip>
          <a:srcRect b="47409"/>
          <a:stretch/>
        </p:blipFill>
        <p:spPr>
          <a:xfrm>
            <a:off x="242546" y="6073829"/>
            <a:ext cx="2827867" cy="517743"/>
          </a:xfrm>
          <a:prstGeom prst="rect">
            <a:avLst/>
          </a:prstGeom>
        </p:spPr>
      </p:pic>
    </p:spTree>
    <p:extLst>
      <p:ext uri="{BB962C8B-B14F-4D97-AF65-F5344CB8AC3E}">
        <p14:creationId xmlns:p14="http://schemas.microsoft.com/office/powerpoint/2010/main" val="1668057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amp; bullets">
    <p:spTree>
      <p:nvGrpSpPr>
        <p:cNvPr id="1" name=""/>
        <p:cNvGrpSpPr/>
        <p:nvPr/>
      </p:nvGrpSpPr>
      <p:grpSpPr>
        <a:xfrm>
          <a:off x="0" y="0"/>
          <a:ext cx="0" cy="0"/>
          <a:chOff x="0" y="0"/>
          <a:chExt cx="0" cy="0"/>
        </a:xfrm>
      </p:grpSpPr>
      <p:sp>
        <p:nvSpPr>
          <p:cNvPr id="19" name="Text Placeholder 19"/>
          <p:cNvSpPr>
            <a:spLocks noGrp="1"/>
          </p:cNvSpPr>
          <p:nvPr>
            <p:ph type="body" sz="quarter" idx="14" hasCustomPrompt="1"/>
          </p:nvPr>
        </p:nvSpPr>
        <p:spPr>
          <a:xfrm>
            <a:off x="1084439" y="1911045"/>
            <a:ext cx="10555112" cy="3761622"/>
          </a:xfrm>
          <a:prstGeom prst="rect">
            <a:avLst/>
          </a:prstGeom>
        </p:spPr>
        <p:txBody>
          <a:bodyPr vert="horz" lIns="0" tIns="0" rIns="0" bIns="0"/>
          <a:lstStyle>
            <a:lvl1pPr marL="169863" indent="-169863" algn="l">
              <a:lnSpc>
                <a:spcPts val="2400"/>
              </a:lnSpc>
              <a:spcBef>
                <a:spcPts val="0"/>
              </a:spcBef>
              <a:spcAft>
                <a:spcPts val="800"/>
              </a:spcAft>
              <a:buFont typeface="Arial"/>
              <a:buChar char="•"/>
              <a:defRPr sz="1800" baseline="0">
                <a:solidFill>
                  <a:schemeClr val="accent3"/>
                </a:solidFill>
                <a:latin typeface="Avenir LT Com 45 Book"/>
              </a:defRPr>
            </a:lvl1pPr>
            <a:lvl2pPr marL="742950" indent="-285750" algn="l">
              <a:lnSpc>
                <a:spcPts val="2400"/>
              </a:lnSpc>
              <a:spcBef>
                <a:spcPts val="0"/>
              </a:spcBef>
              <a:spcAft>
                <a:spcPts val="800"/>
              </a:spcAft>
              <a:buFont typeface="Arial"/>
              <a:buChar char="•"/>
              <a:defRPr sz="1800" baseline="0">
                <a:solidFill>
                  <a:schemeClr val="accent3"/>
                </a:solidFill>
                <a:latin typeface="Avenir LT Com 45 Book"/>
              </a:defRPr>
            </a:lvl2pPr>
            <a:lvl3pPr marL="1143000" indent="-228600" algn="l">
              <a:lnSpc>
                <a:spcPts val="2400"/>
              </a:lnSpc>
              <a:spcBef>
                <a:spcPts val="0"/>
              </a:spcBef>
              <a:spcAft>
                <a:spcPts val="800"/>
              </a:spcAft>
              <a:buFont typeface="Arial"/>
              <a:buChar char="•"/>
              <a:defRPr sz="1800" baseline="0">
                <a:solidFill>
                  <a:schemeClr val="accent3"/>
                </a:solidFill>
                <a:latin typeface="Avenir LT Com 45 Book"/>
              </a:defRPr>
            </a:lvl3pPr>
            <a:lvl4pPr marL="1600200" indent="-228600" algn="l">
              <a:lnSpc>
                <a:spcPts val="2400"/>
              </a:lnSpc>
              <a:spcBef>
                <a:spcPts val="0"/>
              </a:spcBef>
              <a:spcAft>
                <a:spcPts val="800"/>
              </a:spcAft>
              <a:buFont typeface="Arial"/>
              <a:buChar char="•"/>
              <a:defRPr sz="1800" baseline="0">
                <a:solidFill>
                  <a:schemeClr val="accent3"/>
                </a:solidFill>
                <a:latin typeface="Avenir LT Com 45 Book"/>
              </a:defRPr>
            </a:lvl4pPr>
            <a:lvl5pPr marL="1828800" indent="0" algn="l">
              <a:lnSpc>
                <a:spcPts val="2400"/>
              </a:lnSpc>
              <a:spcBef>
                <a:spcPts val="0"/>
              </a:spcBef>
              <a:spcAft>
                <a:spcPts val="800"/>
              </a:spcAft>
              <a:buFont typeface="Arial"/>
              <a:buNone/>
              <a:defRPr sz="1800" baseline="0">
                <a:solidFill>
                  <a:schemeClr val="accent3"/>
                </a:solidFill>
                <a:latin typeface="Avenir LT Com 45 Book"/>
              </a:defRPr>
            </a:lvl5pPr>
          </a:lstStyle>
          <a:p>
            <a:pPr lvl="0"/>
            <a:r>
              <a:rPr lang="en-US" dirty="0"/>
              <a:t>This is a single bullet point</a:t>
            </a:r>
          </a:p>
          <a:p>
            <a:pPr lvl="0"/>
            <a:r>
              <a:rPr lang="en-US" dirty="0"/>
              <a:t>Try to keep bullet list to one level</a:t>
            </a:r>
          </a:p>
          <a:p>
            <a:pPr lvl="0"/>
            <a:r>
              <a:rPr lang="en-US" dirty="0"/>
              <a:t>Bullet lines can go multiple line (See this as an </a:t>
            </a:r>
            <a:br>
              <a:rPr lang="en-US" dirty="0"/>
            </a:br>
            <a:r>
              <a:rPr lang="en-US" dirty="0"/>
              <a:t>example, 18/24 </a:t>
            </a:r>
            <a:r>
              <a:rPr lang="en-US" dirty="0" err="1"/>
              <a:t>Avenir</a:t>
            </a:r>
            <a:r>
              <a:rPr lang="en-US" dirty="0"/>
              <a:t> 45 Book)</a:t>
            </a:r>
          </a:p>
          <a:p>
            <a:pPr lvl="0"/>
            <a:r>
              <a:rPr lang="en-US" dirty="0"/>
              <a:t>Multiple lines show here </a:t>
            </a:r>
            <a:r>
              <a:rPr lang="en-US" dirty="0" err="1"/>
              <a:t>lorem</a:t>
            </a:r>
            <a:r>
              <a:rPr lang="en-US" dirty="0"/>
              <a:t> </a:t>
            </a:r>
            <a:r>
              <a:rPr lang="en-US" dirty="0" err="1"/>
              <a:t>ipsum</a:t>
            </a:r>
            <a:r>
              <a:rPr lang="en-US" dirty="0"/>
              <a:t> </a:t>
            </a:r>
            <a:r>
              <a:rPr lang="en-US" dirty="0" err="1"/>
              <a:t>reperis</a:t>
            </a:r>
            <a:r>
              <a:rPr lang="en-US" dirty="0"/>
              <a:t> quam sit </a:t>
            </a:r>
            <a:r>
              <a:rPr lang="en-US" dirty="0" err="1"/>
              <a:t>exet</a:t>
            </a:r>
            <a:r>
              <a:rPr lang="en-US" dirty="0"/>
              <a:t> </a:t>
            </a:r>
            <a:br>
              <a:rPr lang="en-US" dirty="0"/>
            </a:br>
            <a:r>
              <a:rPr lang="en-US" dirty="0" err="1"/>
              <a:t>berepro</a:t>
            </a:r>
            <a:r>
              <a:rPr lang="en-US" dirty="0"/>
              <a:t> </a:t>
            </a:r>
            <a:r>
              <a:rPr lang="en-US" dirty="0" err="1"/>
              <a:t>mossequ</a:t>
            </a:r>
            <a:r>
              <a:rPr lang="en-US" dirty="0"/>
              <a:t> </a:t>
            </a:r>
            <a:r>
              <a:rPr lang="en-US" dirty="0" err="1"/>
              <a:t>voleseq</a:t>
            </a:r>
            <a:r>
              <a:rPr lang="en-US" dirty="0"/>
              <a:t> </a:t>
            </a:r>
            <a:r>
              <a:rPr lang="en-US" dirty="0" err="1"/>
              <a:t>untem</a:t>
            </a:r>
            <a:r>
              <a:rPr lang="en-US" dirty="0"/>
              <a:t> </a:t>
            </a:r>
            <a:r>
              <a:rPr lang="en-US" dirty="0" err="1"/>
              <a:t>reperis</a:t>
            </a:r>
            <a:r>
              <a:rPr lang="en-US" dirty="0"/>
              <a:t> quae </a:t>
            </a:r>
            <a:r>
              <a:rPr lang="en-US" dirty="0" err="1"/>
              <a:t>deraiasi</a:t>
            </a:r>
            <a:r>
              <a:rPr lang="en-US" dirty="0"/>
              <a:t> id </a:t>
            </a:r>
            <a:r>
              <a:rPr lang="en-US" dirty="0" err="1"/>
              <a:t>quis</a:t>
            </a:r>
            <a:r>
              <a:rPr lang="en-US" dirty="0"/>
              <a:t> et </a:t>
            </a:r>
            <a:br>
              <a:rPr lang="en-US" dirty="0"/>
            </a:br>
            <a:r>
              <a:rPr lang="en-US" dirty="0"/>
              <a:t>sit as ex quam </a:t>
            </a:r>
            <a:r>
              <a:rPr lang="en-US" dirty="0" err="1"/>
              <a:t>faccus</a:t>
            </a:r>
            <a:r>
              <a:rPr lang="en-US" dirty="0"/>
              <a:t> </a:t>
            </a:r>
            <a:r>
              <a:rPr lang="en-US" dirty="0" err="1"/>
              <a:t>lorem</a:t>
            </a:r>
            <a:r>
              <a:rPr lang="en-US" dirty="0"/>
              <a:t> </a:t>
            </a:r>
            <a:r>
              <a:rPr lang="en-US" dirty="0" err="1"/>
              <a:t>ipsum</a:t>
            </a:r>
            <a:r>
              <a:rPr lang="en-US" dirty="0"/>
              <a:t> </a:t>
            </a:r>
            <a:r>
              <a:rPr lang="en-US" dirty="0" err="1"/>
              <a:t>bearum</a:t>
            </a:r>
            <a:r>
              <a:rPr lang="en-US" dirty="0"/>
              <a:t>.</a:t>
            </a:r>
          </a:p>
          <a:p>
            <a:pPr lvl="0"/>
            <a:endParaRPr lang="en-US" dirty="0"/>
          </a:p>
        </p:txBody>
      </p:sp>
      <p:sp>
        <p:nvSpPr>
          <p:cNvPr id="21" name="Text Placeholder 15"/>
          <p:cNvSpPr>
            <a:spLocks noGrp="1"/>
          </p:cNvSpPr>
          <p:nvPr>
            <p:ph type="body" sz="quarter" idx="12" hasCustomPrompt="1"/>
          </p:nvPr>
        </p:nvSpPr>
        <p:spPr>
          <a:xfrm>
            <a:off x="1083733" y="449320"/>
            <a:ext cx="9144000" cy="1143000"/>
          </a:xfrm>
          <a:prstGeom prst="rect">
            <a:avLst/>
          </a:prstGeom>
        </p:spPr>
        <p:txBody>
          <a:bodyPr vert="horz" lIns="0" tIns="0" rIns="0" bIns="0"/>
          <a:lstStyle>
            <a:lvl1pPr marL="0" indent="0">
              <a:lnSpc>
                <a:spcPts val="4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a:t>40/40 </a:t>
            </a:r>
            <a:r>
              <a:rPr lang="en-US" dirty="0" err="1"/>
              <a:t>Avenir</a:t>
            </a:r>
            <a:r>
              <a:rPr lang="en-US" dirty="0"/>
              <a:t> 45 Book</a:t>
            </a:r>
            <a:br>
              <a:rPr lang="en-US" dirty="0"/>
            </a:br>
            <a:r>
              <a:rPr lang="en-US" dirty="0"/>
              <a:t>Title can be 2 lines</a:t>
            </a:r>
          </a:p>
        </p:txBody>
      </p:sp>
      <p:cxnSp>
        <p:nvCxnSpPr>
          <p:cNvPr id="10" name="Straight Connector 9"/>
          <p:cNvCxnSpPr/>
          <p:nvPr userDrawn="1"/>
        </p:nvCxnSpPr>
        <p:spPr>
          <a:xfrm>
            <a:off x="11314853" y="6332538"/>
            <a:ext cx="0" cy="228600"/>
          </a:xfrm>
          <a:prstGeom prst="line">
            <a:avLst/>
          </a:prstGeom>
          <a:ln w="12700" cap="flat">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logo_brand_line_full-color.ai"/>
          <p:cNvPicPr>
            <a:picLocks noChangeAspect="1"/>
          </p:cNvPicPr>
          <p:nvPr userDrawn="1"/>
        </p:nvPicPr>
        <p:blipFill rotWithShape="1">
          <a:blip r:embed="rId2" cstate="email">
            <a:extLst>
              <a:ext uri="{28A0092B-C50C-407E-A947-70E740481C1C}">
                <a14:useLocalDpi xmlns:a14="http://schemas.microsoft.com/office/drawing/2010/main"/>
              </a:ext>
            </a:extLst>
          </a:blip>
          <a:srcRect b="47409"/>
          <a:stretch/>
        </p:blipFill>
        <p:spPr>
          <a:xfrm>
            <a:off x="242546" y="5989421"/>
            <a:ext cx="2827867" cy="517743"/>
          </a:xfrm>
          <a:prstGeom prst="rect">
            <a:avLst/>
          </a:prstGeom>
        </p:spPr>
      </p:pic>
      <p:sp>
        <p:nvSpPr>
          <p:cNvPr id="12" name="Text Placeholder 12"/>
          <p:cNvSpPr>
            <a:spLocks noGrp="1"/>
          </p:cNvSpPr>
          <p:nvPr>
            <p:ph type="body" sz="quarter" idx="10" hasCustomPrompt="1"/>
          </p:nvPr>
        </p:nvSpPr>
        <p:spPr>
          <a:xfrm>
            <a:off x="3902731" y="6379054"/>
            <a:ext cx="7161085" cy="219991"/>
          </a:xfrm>
          <a:prstGeom prst="rect">
            <a:avLst/>
          </a:prstGeom>
        </p:spPr>
        <p:txBody>
          <a:bodyPr vert="horz" lIns="0" tIns="0" rIns="0" bIns="0"/>
          <a:lstStyle>
            <a:lvl1pPr marL="0" indent="0" algn="r">
              <a:spcBef>
                <a:spcPts val="0"/>
              </a:spcBef>
              <a:buFontTx/>
              <a:buNone/>
              <a:defRPr sz="900" baseline="0">
                <a:solidFill>
                  <a:schemeClr val="accent3"/>
                </a:solidFill>
                <a:latin typeface="Avenir LT Com 45 Book"/>
              </a:defRPr>
            </a:lvl1pPr>
          </a:lstStyle>
          <a:p>
            <a:pPr lvl="0"/>
            <a:r>
              <a:rPr lang="en-US" dirty="0"/>
              <a:t>Presentation Title Here</a:t>
            </a:r>
          </a:p>
        </p:txBody>
      </p:sp>
      <p:sp>
        <p:nvSpPr>
          <p:cNvPr id="17" name="Text Placeholder 12"/>
          <p:cNvSpPr>
            <a:spLocks noGrp="1"/>
          </p:cNvSpPr>
          <p:nvPr>
            <p:ph type="body" sz="quarter" idx="11" hasCustomPrompt="1"/>
          </p:nvPr>
        </p:nvSpPr>
        <p:spPr>
          <a:xfrm flipH="1">
            <a:off x="11547634" y="6379054"/>
            <a:ext cx="644367" cy="219991"/>
          </a:xfrm>
          <a:prstGeom prst="rect">
            <a:avLst/>
          </a:prstGeom>
        </p:spPr>
        <p:txBody>
          <a:bodyPr vert="horz" lIns="0" tIns="0" rIns="0" bIns="0"/>
          <a:lstStyle>
            <a:lvl1pPr marL="0" indent="0" algn="l">
              <a:spcBef>
                <a:spcPts val="0"/>
              </a:spcBef>
              <a:buFontTx/>
              <a:buNone/>
              <a:defRPr sz="900" baseline="0">
                <a:solidFill>
                  <a:schemeClr val="bg2"/>
                </a:solidFill>
                <a:latin typeface="Avenir LT Com 85 Heavy"/>
              </a:defRPr>
            </a:lvl1pPr>
          </a:lstStyle>
          <a:p>
            <a:pPr lvl="0"/>
            <a:fld id="{499D79CC-0155-3347-802A-44BD69AAAD61}" type="slidenum">
              <a:rPr lang="en-US" sz="900" baseline="0" smtClean="0">
                <a:solidFill>
                  <a:schemeClr val="bg2"/>
                </a:solidFill>
                <a:latin typeface="Avenir LT Com 85 Heavy"/>
              </a:rPr>
              <a:pPr/>
              <a:t>‹#›</a:t>
            </a:fld>
            <a:endParaRPr lang="en-US" dirty="0"/>
          </a:p>
        </p:txBody>
      </p:sp>
    </p:spTree>
    <p:extLst>
      <p:ext uri="{BB962C8B-B14F-4D97-AF65-F5344CB8AC3E}">
        <p14:creationId xmlns:p14="http://schemas.microsoft.com/office/powerpoint/2010/main" val="4139867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1CC19A-E315-BC40-BCCB-D1D4749A58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4702" y="1828801"/>
            <a:ext cx="9740900" cy="1518975"/>
          </a:xfrm>
          <a:prstGeom prst="rect">
            <a:avLst/>
          </a:prstGeom>
        </p:spPr>
      </p:pic>
      <p:pic>
        <p:nvPicPr>
          <p:cNvPr id="12" name="Picture 11">
            <a:extLst>
              <a:ext uri="{FF2B5EF4-FFF2-40B4-BE49-F238E27FC236}">
                <a16:creationId xmlns:a16="http://schemas.microsoft.com/office/drawing/2014/main" id="{69FEE349-6745-D342-9206-035EEB6CC9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6159" y="4293706"/>
            <a:ext cx="1776527" cy="1332395"/>
          </a:xfrm>
          <a:prstGeom prst="rect">
            <a:avLst/>
          </a:prstGeom>
        </p:spPr>
      </p:pic>
      <p:sp>
        <p:nvSpPr>
          <p:cNvPr id="29" name="Title 28">
            <a:extLst>
              <a:ext uri="{FF2B5EF4-FFF2-40B4-BE49-F238E27FC236}">
                <a16:creationId xmlns:a16="http://schemas.microsoft.com/office/drawing/2014/main" id="{C16A954D-CBAF-2245-971B-E4222A47D688}"/>
              </a:ext>
            </a:extLst>
          </p:cNvPr>
          <p:cNvSpPr>
            <a:spLocks noGrp="1"/>
          </p:cNvSpPr>
          <p:nvPr>
            <p:ph type="title" hasCustomPrompt="1"/>
          </p:nvPr>
        </p:nvSpPr>
        <p:spPr>
          <a:xfrm>
            <a:off x="1244601" y="4160217"/>
            <a:ext cx="8063895" cy="1325563"/>
          </a:xfrm>
        </p:spPr>
        <p:txBody>
          <a:bodyPr/>
          <a:lstStyle>
            <a:lvl1pPr>
              <a:defRPr baseline="0">
                <a:solidFill>
                  <a:srgbClr val="009A4C"/>
                </a:solidFill>
              </a:defRPr>
            </a:lvl1pPr>
          </a:lstStyle>
          <a:p>
            <a:r>
              <a:rPr lang="en-US" dirty="0"/>
              <a:t>This Area Is For The Presentation Title</a:t>
            </a:r>
          </a:p>
        </p:txBody>
      </p:sp>
      <p:sp>
        <p:nvSpPr>
          <p:cNvPr id="32" name="Text Placeholder 31">
            <a:extLst>
              <a:ext uri="{FF2B5EF4-FFF2-40B4-BE49-F238E27FC236}">
                <a16:creationId xmlns:a16="http://schemas.microsoft.com/office/drawing/2014/main" id="{4CEA7D5F-A03F-404E-819D-68CBD2FAE78D}"/>
              </a:ext>
            </a:extLst>
          </p:cNvPr>
          <p:cNvSpPr>
            <a:spLocks noGrp="1"/>
          </p:cNvSpPr>
          <p:nvPr>
            <p:ph type="body" sz="quarter" idx="10" hasCustomPrompt="1"/>
          </p:nvPr>
        </p:nvSpPr>
        <p:spPr>
          <a:xfrm>
            <a:off x="1219200" y="5753100"/>
            <a:ext cx="7924800" cy="812800"/>
          </a:xfrm>
        </p:spPr>
        <p:txBody>
          <a:bodyPr>
            <a:noAutofit/>
          </a:bodyPr>
          <a:lstStyle>
            <a:lvl1pPr marL="0" indent="0">
              <a:buNone/>
              <a:defRPr sz="2400" b="1" i="0" baseline="0">
                <a:solidFill>
                  <a:srgbClr val="0FB5EA"/>
                </a:solidFill>
                <a:latin typeface="Helvetica" pitchFamily="2" charset="0"/>
              </a:defRPr>
            </a:lvl1pPr>
            <a:lvl2pPr>
              <a:defRPr sz="2400" b="1" i="0" baseline="0">
                <a:solidFill>
                  <a:srgbClr val="0FB5EA"/>
                </a:solidFill>
                <a:latin typeface="Arial" panose="020B0604020202020204" pitchFamily="34" charset="0"/>
              </a:defRPr>
            </a:lvl2pPr>
            <a:lvl3pPr>
              <a:defRPr sz="2400" b="1" i="0" baseline="0">
                <a:solidFill>
                  <a:srgbClr val="0FB5EA"/>
                </a:solidFill>
                <a:latin typeface="Arial" panose="020B0604020202020204" pitchFamily="34" charset="0"/>
              </a:defRPr>
            </a:lvl3pPr>
            <a:lvl4pPr>
              <a:defRPr sz="2400" b="1" i="0" baseline="0">
                <a:solidFill>
                  <a:srgbClr val="0FB5EA"/>
                </a:solidFill>
                <a:latin typeface="Arial" panose="020B0604020202020204" pitchFamily="34" charset="0"/>
              </a:defRPr>
            </a:lvl4pPr>
            <a:lvl5pPr>
              <a:defRPr sz="2400" b="1" i="0" baseline="0">
                <a:solidFill>
                  <a:srgbClr val="0FB5EA"/>
                </a:solidFill>
                <a:latin typeface="Arial" panose="020B0604020202020204" pitchFamily="34" charset="0"/>
              </a:defRPr>
            </a:lvl5pPr>
          </a:lstStyle>
          <a:p>
            <a:pPr lvl="0"/>
            <a:r>
              <a:rPr lang="en-US" dirty="0"/>
              <a:t>Subtitles, Credits or Attributes</a:t>
            </a:r>
          </a:p>
        </p:txBody>
      </p:sp>
      <p:pic>
        <p:nvPicPr>
          <p:cNvPr id="34" name="Picture 33">
            <a:extLst>
              <a:ext uri="{FF2B5EF4-FFF2-40B4-BE49-F238E27FC236}">
                <a16:creationId xmlns:a16="http://schemas.microsoft.com/office/drawing/2014/main" id="{D86BAB91-A88A-824C-8B17-6B3DA49A9EFC}"/>
              </a:ext>
            </a:extLst>
          </p:cNvPr>
          <p:cNvPicPr>
            <a:picLocks noChangeAspect="1"/>
          </p:cNvPicPr>
          <p:nvPr userDrawn="1"/>
        </p:nvPicPr>
        <p:blipFill>
          <a:blip r:embed="rId4"/>
          <a:stretch>
            <a:fillRect/>
          </a:stretch>
        </p:blipFill>
        <p:spPr>
          <a:xfrm>
            <a:off x="1422400" y="3743326"/>
            <a:ext cx="9748761" cy="53067"/>
          </a:xfrm>
          <a:prstGeom prst="rect">
            <a:avLst/>
          </a:prstGeom>
        </p:spPr>
      </p:pic>
      <p:pic>
        <p:nvPicPr>
          <p:cNvPr id="35" name="Picture 34">
            <a:extLst>
              <a:ext uri="{FF2B5EF4-FFF2-40B4-BE49-F238E27FC236}">
                <a16:creationId xmlns:a16="http://schemas.microsoft.com/office/drawing/2014/main" id="{5670A908-9329-0A48-AE03-A77DB005269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0"/>
            <a:ext cx="464457" cy="6858000"/>
          </a:xfrm>
          <a:prstGeom prst="rect">
            <a:avLst/>
          </a:prstGeom>
        </p:spPr>
      </p:pic>
    </p:spTree>
    <p:extLst>
      <p:ext uri="{BB962C8B-B14F-4D97-AF65-F5344CB8AC3E}">
        <p14:creationId xmlns:p14="http://schemas.microsoft.com/office/powerpoint/2010/main" val="478837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5E1055-99C6-8241-88EC-FBCF5FCC4A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464457" cy="6858000"/>
          </a:xfrm>
          <a:prstGeom prst="rect">
            <a:avLst/>
          </a:prstGeom>
        </p:spPr>
      </p:pic>
      <p:pic>
        <p:nvPicPr>
          <p:cNvPr id="12" name="Picture 11">
            <a:extLst>
              <a:ext uri="{FF2B5EF4-FFF2-40B4-BE49-F238E27FC236}">
                <a16:creationId xmlns:a16="http://schemas.microsoft.com/office/drawing/2014/main" id="{69FEE349-6745-D342-9206-035EEB6CC9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6159" y="4293706"/>
            <a:ext cx="1776527" cy="1332395"/>
          </a:xfrm>
          <a:prstGeom prst="rect">
            <a:avLst/>
          </a:prstGeom>
        </p:spPr>
      </p:pic>
      <p:sp>
        <p:nvSpPr>
          <p:cNvPr id="29" name="Title 28">
            <a:extLst>
              <a:ext uri="{FF2B5EF4-FFF2-40B4-BE49-F238E27FC236}">
                <a16:creationId xmlns:a16="http://schemas.microsoft.com/office/drawing/2014/main" id="{C16A954D-CBAF-2245-971B-E4222A47D688}"/>
              </a:ext>
            </a:extLst>
          </p:cNvPr>
          <p:cNvSpPr>
            <a:spLocks noGrp="1"/>
          </p:cNvSpPr>
          <p:nvPr>
            <p:ph type="title" hasCustomPrompt="1"/>
          </p:nvPr>
        </p:nvSpPr>
        <p:spPr>
          <a:xfrm>
            <a:off x="1244601" y="4160217"/>
            <a:ext cx="8063895" cy="1325563"/>
          </a:xfrm>
        </p:spPr>
        <p:txBody>
          <a:bodyPr/>
          <a:lstStyle>
            <a:lvl1pPr>
              <a:defRPr baseline="0">
                <a:solidFill>
                  <a:srgbClr val="009A4C"/>
                </a:solidFill>
              </a:defRPr>
            </a:lvl1pPr>
          </a:lstStyle>
          <a:p>
            <a:r>
              <a:rPr lang="en-US" dirty="0"/>
              <a:t>This Area Is For The Presentation Title</a:t>
            </a:r>
          </a:p>
        </p:txBody>
      </p:sp>
      <p:sp>
        <p:nvSpPr>
          <p:cNvPr id="32" name="Text Placeholder 31">
            <a:extLst>
              <a:ext uri="{FF2B5EF4-FFF2-40B4-BE49-F238E27FC236}">
                <a16:creationId xmlns:a16="http://schemas.microsoft.com/office/drawing/2014/main" id="{4CEA7D5F-A03F-404E-819D-68CBD2FAE78D}"/>
              </a:ext>
            </a:extLst>
          </p:cNvPr>
          <p:cNvSpPr>
            <a:spLocks noGrp="1"/>
          </p:cNvSpPr>
          <p:nvPr>
            <p:ph type="body" sz="quarter" idx="10" hasCustomPrompt="1"/>
          </p:nvPr>
        </p:nvSpPr>
        <p:spPr>
          <a:xfrm>
            <a:off x="1219200" y="5753100"/>
            <a:ext cx="7924800" cy="812800"/>
          </a:xfrm>
        </p:spPr>
        <p:txBody>
          <a:bodyPr>
            <a:noAutofit/>
          </a:bodyPr>
          <a:lstStyle>
            <a:lvl1pPr marL="0" indent="0">
              <a:buNone/>
              <a:defRPr sz="2400" b="1" i="0" baseline="0">
                <a:solidFill>
                  <a:srgbClr val="0FB5EA"/>
                </a:solidFill>
                <a:latin typeface="Helvetica" pitchFamily="2" charset="0"/>
              </a:defRPr>
            </a:lvl1pPr>
            <a:lvl2pPr>
              <a:defRPr sz="2400" b="1" i="0" baseline="0">
                <a:solidFill>
                  <a:srgbClr val="0FB5EA"/>
                </a:solidFill>
                <a:latin typeface="Arial" panose="020B0604020202020204" pitchFamily="34" charset="0"/>
              </a:defRPr>
            </a:lvl2pPr>
            <a:lvl3pPr>
              <a:defRPr sz="2400" b="1" i="0" baseline="0">
                <a:solidFill>
                  <a:srgbClr val="0FB5EA"/>
                </a:solidFill>
                <a:latin typeface="Arial" panose="020B0604020202020204" pitchFamily="34" charset="0"/>
              </a:defRPr>
            </a:lvl3pPr>
            <a:lvl4pPr>
              <a:defRPr sz="2400" b="1" i="0" baseline="0">
                <a:solidFill>
                  <a:srgbClr val="0FB5EA"/>
                </a:solidFill>
                <a:latin typeface="Arial" panose="020B0604020202020204" pitchFamily="34" charset="0"/>
              </a:defRPr>
            </a:lvl4pPr>
            <a:lvl5pPr>
              <a:defRPr sz="2400" b="1" i="0" baseline="0">
                <a:solidFill>
                  <a:srgbClr val="0FB5EA"/>
                </a:solidFill>
                <a:latin typeface="Arial" panose="020B0604020202020204" pitchFamily="34" charset="0"/>
              </a:defRPr>
            </a:lvl5pPr>
          </a:lstStyle>
          <a:p>
            <a:pPr lvl="0"/>
            <a:r>
              <a:rPr lang="en-US" dirty="0"/>
              <a:t>Subtitles, Credits or Attributes</a:t>
            </a:r>
          </a:p>
        </p:txBody>
      </p:sp>
      <p:pic>
        <p:nvPicPr>
          <p:cNvPr id="34" name="Picture 33">
            <a:extLst>
              <a:ext uri="{FF2B5EF4-FFF2-40B4-BE49-F238E27FC236}">
                <a16:creationId xmlns:a16="http://schemas.microsoft.com/office/drawing/2014/main" id="{D86BAB91-A88A-824C-8B17-6B3DA49A9EFC}"/>
              </a:ext>
            </a:extLst>
          </p:cNvPr>
          <p:cNvPicPr>
            <a:picLocks noChangeAspect="1"/>
          </p:cNvPicPr>
          <p:nvPr userDrawn="1"/>
        </p:nvPicPr>
        <p:blipFill>
          <a:blip r:embed="rId4"/>
          <a:stretch>
            <a:fillRect/>
          </a:stretch>
        </p:blipFill>
        <p:spPr>
          <a:xfrm>
            <a:off x="1422400" y="3743326"/>
            <a:ext cx="9748761" cy="53067"/>
          </a:xfrm>
          <a:prstGeom prst="rect">
            <a:avLst/>
          </a:prstGeom>
        </p:spPr>
      </p:pic>
      <p:sp>
        <p:nvSpPr>
          <p:cNvPr id="3" name="Picture Placeholder 2">
            <a:extLst>
              <a:ext uri="{FF2B5EF4-FFF2-40B4-BE49-F238E27FC236}">
                <a16:creationId xmlns:a16="http://schemas.microsoft.com/office/drawing/2014/main" id="{63DDB1D6-377A-B840-AF11-21C3A10D6F9F}"/>
              </a:ext>
            </a:extLst>
          </p:cNvPr>
          <p:cNvSpPr>
            <a:spLocks noGrp="1"/>
          </p:cNvSpPr>
          <p:nvPr>
            <p:ph type="pic" sz="quarter" idx="11"/>
          </p:nvPr>
        </p:nvSpPr>
        <p:spPr>
          <a:xfrm>
            <a:off x="1432985" y="1828801"/>
            <a:ext cx="3067049" cy="1509713"/>
          </a:xfrm>
        </p:spPr>
        <p:txBody>
          <a:bodyPr/>
          <a:lstStyle/>
          <a:p>
            <a:endParaRPr lang="en-US" dirty="0"/>
          </a:p>
        </p:txBody>
      </p:sp>
      <p:sp>
        <p:nvSpPr>
          <p:cNvPr id="11" name="Picture Placeholder 2">
            <a:extLst>
              <a:ext uri="{FF2B5EF4-FFF2-40B4-BE49-F238E27FC236}">
                <a16:creationId xmlns:a16="http://schemas.microsoft.com/office/drawing/2014/main" id="{BE483575-3B79-0C4F-BC43-3D376DA01C32}"/>
              </a:ext>
            </a:extLst>
          </p:cNvPr>
          <p:cNvSpPr>
            <a:spLocks noGrp="1"/>
          </p:cNvSpPr>
          <p:nvPr>
            <p:ph type="pic" sz="quarter" idx="12"/>
          </p:nvPr>
        </p:nvSpPr>
        <p:spPr>
          <a:xfrm>
            <a:off x="4775201" y="1828801"/>
            <a:ext cx="3067049" cy="1509713"/>
          </a:xfrm>
        </p:spPr>
        <p:txBody>
          <a:bodyPr/>
          <a:lstStyle/>
          <a:p>
            <a:endParaRPr lang="en-US" dirty="0"/>
          </a:p>
        </p:txBody>
      </p:sp>
      <p:sp>
        <p:nvSpPr>
          <p:cNvPr id="13" name="Picture Placeholder 2">
            <a:extLst>
              <a:ext uri="{FF2B5EF4-FFF2-40B4-BE49-F238E27FC236}">
                <a16:creationId xmlns:a16="http://schemas.microsoft.com/office/drawing/2014/main" id="{9FD95C90-C263-1642-A1A0-0AB02E1561ED}"/>
              </a:ext>
            </a:extLst>
          </p:cNvPr>
          <p:cNvSpPr>
            <a:spLocks noGrp="1"/>
          </p:cNvSpPr>
          <p:nvPr>
            <p:ph type="pic" sz="quarter" idx="13"/>
          </p:nvPr>
        </p:nvSpPr>
        <p:spPr>
          <a:xfrm>
            <a:off x="8069945" y="1828801"/>
            <a:ext cx="3067049" cy="1509713"/>
          </a:xfrm>
        </p:spPr>
        <p:txBody>
          <a:bodyPr/>
          <a:lstStyle/>
          <a:p>
            <a:endParaRPr lang="en-US" dirty="0"/>
          </a:p>
        </p:txBody>
      </p:sp>
    </p:spTree>
    <p:extLst>
      <p:ext uri="{BB962C8B-B14F-4D97-AF65-F5344CB8AC3E}">
        <p14:creationId xmlns:p14="http://schemas.microsoft.com/office/powerpoint/2010/main" val="3567534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3600" baseline="0"/>
            </a:lvl1pPr>
          </a:lstStyle>
          <a:p>
            <a:r>
              <a:rPr lang="en-US" dirty="0"/>
              <a:t>Information Page Title Here</a:t>
            </a:r>
          </a:p>
        </p:txBody>
      </p:sp>
      <p:sp>
        <p:nvSpPr>
          <p:cNvPr id="9" name="Text Placeholder 8">
            <a:extLst>
              <a:ext uri="{FF2B5EF4-FFF2-40B4-BE49-F238E27FC236}">
                <a16:creationId xmlns:a16="http://schemas.microsoft.com/office/drawing/2014/main" id="{8F3A2BB4-C343-A540-810D-C99166778C86}"/>
              </a:ext>
            </a:extLst>
          </p:cNvPr>
          <p:cNvSpPr>
            <a:spLocks noGrp="1"/>
          </p:cNvSpPr>
          <p:nvPr>
            <p:ph type="body" sz="quarter" idx="13" hasCustomPrompt="1"/>
          </p:nvPr>
        </p:nvSpPr>
        <p:spPr>
          <a:xfrm>
            <a:off x="898979" y="1668917"/>
            <a:ext cx="6464300" cy="4862512"/>
          </a:xfrm>
        </p:spPr>
        <p:txBody>
          <a:bodyPr>
            <a:normAutofit/>
          </a:bodyPr>
          <a:lstStyle>
            <a:lvl1pPr marL="342900" indent="-342900">
              <a:buFont typeface="Arial" panose="020B0604020202020204" pitchFamily="34" charset="0"/>
              <a:buChar char="•"/>
              <a:defRPr sz="2400" baseline="0"/>
            </a:lvl1pPr>
          </a:lstStyle>
          <a:p>
            <a:pPr lvl="0"/>
            <a:r>
              <a:rPr lang="en-US" dirty="0"/>
              <a:t>Bullet point, best to keep your bullet point to around 10 words</a:t>
            </a:r>
          </a:p>
          <a:p>
            <a:pPr lvl="0"/>
            <a:endParaRPr lang="en-US" dirty="0"/>
          </a:p>
          <a:p>
            <a:pPr lvl="0"/>
            <a:r>
              <a:rPr lang="en-US" dirty="0"/>
              <a:t>Bullet point, best to keep your bullet point to around 10 words</a:t>
            </a:r>
          </a:p>
          <a:p>
            <a:pPr lvl="0"/>
            <a:endParaRPr lang="en-US" dirty="0"/>
          </a:p>
          <a:p>
            <a:pPr lvl="0"/>
            <a:r>
              <a:rPr lang="en-US" dirty="0"/>
              <a:t>Bullet point, best to keep your bullet point to around 10 words</a:t>
            </a:r>
          </a:p>
          <a:p>
            <a:pPr lvl="0"/>
            <a:endParaRPr lang="en-US" dirty="0"/>
          </a:p>
          <a:p>
            <a:pPr lvl="0"/>
            <a:r>
              <a:rPr lang="en-US" dirty="0"/>
              <a:t>Bullet point, best to keep your bullet point to around 10 words</a:t>
            </a:r>
          </a:p>
          <a:p>
            <a:pPr lvl="0"/>
            <a:endParaRPr lang="en-US" dirty="0"/>
          </a:p>
          <a:p>
            <a:pPr lvl="0"/>
            <a:endParaRPr lang="en-US" dirty="0"/>
          </a:p>
        </p:txBody>
      </p:sp>
      <p:sp>
        <p:nvSpPr>
          <p:cNvPr id="11" name="Picture Placeholder 10">
            <a:extLst>
              <a:ext uri="{FF2B5EF4-FFF2-40B4-BE49-F238E27FC236}">
                <a16:creationId xmlns:a16="http://schemas.microsoft.com/office/drawing/2014/main" id="{B23BAFC2-12A7-C64A-84CB-BBB00507780F}"/>
              </a:ext>
            </a:extLst>
          </p:cNvPr>
          <p:cNvSpPr>
            <a:spLocks noGrp="1"/>
          </p:cNvSpPr>
          <p:nvPr>
            <p:ph type="pic" sz="quarter" idx="14"/>
          </p:nvPr>
        </p:nvSpPr>
        <p:spPr>
          <a:xfrm>
            <a:off x="7488768" y="1662113"/>
            <a:ext cx="4093633" cy="2627312"/>
          </a:xfrm>
        </p:spPr>
        <p:txBody>
          <a:bodyPr/>
          <a:lstStyle/>
          <a:p>
            <a:endParaRPr lang="en-US" dirty="0"/>
          </a:p>
        </p:txBody>
      </p:sp>
    </p:spTree>
    <p:extLst>
      <p:ext uri="{BB962C8B-B14F-4D97-AF65-F5344CB8AC3E}">
        <p14:creationId xmlns:p14="http://schemas.microsoft.com/office/powerpoint/2010/main" val="1989227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35389-6B24-164A-8D48-452DAC3A035A}"/>
              </a:ext>
            </a:extLst>
          </p:cNvPr>
          <p:cNvSpPr>
            <a:spLocks noGrp="1"/>
          </p:cNvSpPr>
          <p:nvPr>
            <p:ph type="title"/>
          </p:nvPr>
        </p:nvSpPr>
        <p:spPr/>
        <p:txBody>
          <a:bodyPr>
            <a:normAutofit/>
          </a:bodyPr>
          <a:lstStyle>
            <a:lvl1pPr algn="ctr">
              <a:defRPr sz="3200" baseline="0"/>
            </a:lvl1pPr>
          </a:lstStyle>
          <a:p>
            <a:r>
              <a:rPr lang="en-US" dirty="0"/>
              <a:t>Click to edit Master title style</a:t>
            </a:r>
          </a:p>
        </p:txBody>
      </p:sp>
    </p:spTree>
    <p:extLst>
      <p:ext uri="{BB962C8B-B14F-4D97-AF65-F5344CB8AC3E}">
        <p14:creationId xmlns:p14="http://schemas.microsoft.com/office/powerpoint/2010/main" val="2705146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rgbClr val="0080C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5E2729-DDB1-0046-B398-5508306FDA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B882795-2AC3-7F4B-B6E3-34ADFA739A84}"/>
              </a:ext>
            </a:extLst>
          </p:cNvPr>
          <p:cNvSpPr>
            <a:spLocks noGrp="1"/>
          </p:cNvSpPr>
          <p:nvPr>
            <p:ph type="title"/>
          </p:nvPr>
        </p:nvSpPr>
        <p:spPr>
          <a:xfrm>
            <a:off x="558800" y="845225"/>
            <a:ext cx="11074400" cy="641024"/>
          </a:xfrm>
        </p:spPr>
        <p:txBody>
          <a:bodyPr>
            <a:normAutofit/>
          </a:bodyPr>
          <a:lstStyle/>
          <a:p>
            <a:pPr algn="ctr"/>
            <a:r>
              <a:rPr lang="en-US" sz="3600" b="1" dirty="0">
                <a:solidFill>
                  <a:schemeClr val="bg1"/>
                </a:solidFill>
                <a:latin typeface="Helvetica" pitchFamily="2" charset="0"/>
              </a:rPr>
              <a:t>Information Page Title Here</a:t>
            </a:r>
          </a:p>
        </p:txBody>
      </p:sp>
      <p:sp>
        <p:nvSpPr>
          <p:cNvPr id="12" name="Content Placeholder 2">
            <a:extLst>
              <a:ext uri="{FF2B5EF4-FFF2-40B4-BE49-F238E27FC236}">
                <a16:creationId xmlns:a16="http://schemas.microsoft.com/office/drawing/2014/main" id="{8D3FDA66-4096-1149-8EA3-824F343307BC}"/>
              </a:ext>
            </a:extLst>
          </p:cNvPr>
          <p:cNvSpPr>
            <a:spLocks noGrp="1"/>
          </p:cNvSpPr>
          <p:nvPr>
            <p:ph idx="1"/>
          </p:nvPr>
        </p:nvSpPr>
        <p:spPr>
          <a:xfrm>
            <a:off x="693021" y="1925106"/>
            <a:ext cx="6362084" cy="3251949"/>
          </a:xfrm>
        </p:spPr>
        <p:txBody>
          <a:bodyPr>
            <a:normAutofit fontScale="92500" lnSpcReduction="20000"/>
          </a:bodyPr>
          <a:lstStyle/>
          <a:p>
            <a:pPr>
              <a:lnSpc>
                <a:spcPct val="150000"/>
              </a:lnSpc>
            </a:pPr>
            <a:r>
              <a:rPr lang="en-US" sz="1800" b="1" dirty="0">
                <a:solidFill>
                  <a:schemeClr val="bg1"/>
                </a:solidFill>
                <a:latin typeface="Helvetica" pitchFamily="2" charset="0"/>
              </a:rPr>
              <a:t>Bullet point 1</a:t>
            </a:r>
            <a:r>
              <a:rPr lang="en-US" sz="1800" dirty="0">
                <a:solidFill>
                  <a:srgbClr val="FDB515"/>
                </a:solidFill>
                <a:latin typeface="Helvetica" pitchFamily="2" charset="0"/>
              </a:rPr>
              <a:t>, best to keep your bullet points to around ten words, when possible</a:t>
            </a:r>
          </a:p>
          <a:p>
            <a:pPr>
              <a:lnSpc>
                <a:spcPct val="150000"/>
              </a:lnSpc>
            </a:pPr>
            <a:r>
              <a:rPr lang="en-US" sz="1800" b="1" dirty="0">
                <a:solidFill>
                  <a:schemeClr val="bg1"/>
                </a:solidFill>
                <a:latin typeface="Helvetica" pitchFamily="2" charset="0"/>
              </a:rPr>
              <a:t>Bullet point 2</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3</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4</a:t>
            </a:r>
            <a:r>
              <a:rPr lang="en-US" sz="1800" dirty="0">
                <a:solidFill>
                  <a:srgbClr val="FDB515"/>
                </a:solidFill>
                <a:latin typeface="Helvetica" pitchFamily="2" charset="0"/>
              </a:rPr>
              <a:t>, best to keep your bullet points to around ten words, when possible</a:t>
            </a:r>
          </a:p>
          <a:p>
            <a:endParaRPr lang="en-US" sz="1800" b="1" dirty="0">
              <a:solidFill>
                <a:srgbClr val="FDB515"/>
              </a:solidFill>
              <a:latin typeface="Helvetica" pitchFamily="2" charset="0"/>
            </a:endParaRPr>
          </a:p>
          <a:p>
            <a:endParaRPr lang="en-US" sz="1800" b="1" dirty="0">
              <a:solidFill>
                <a:srgbClr val="FDB515"/>
              </a:solidFill>
              <a:latin typeface="Helvetica" pitchFamily="2" charset="0"/>
            </a:endParaRPr>
          </a:p>
        </p:txBody>
      </p:sp>
      <p:pic>
        <p:nvPicPr>
          <p:cNvPr id="14" name="Picture 13">
            <a:extLst>
              <a:ext uri="{FF2B5EF4-FFF2-40B4-BE49-F238E27FC236}">
                <a16:creationId xmlns:a16="http://schemas.microsoft.com/office/drawing/2014/main" id="{EF459B33-C0DF-D948-91E6-A5C5F3FEDC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5384" y="5729352"/>
            <a:ext cx="897816" cy="673362"/>
          </a:xfrm>
          <a:prstGeom prst="rect">
            <a:avLst/>
          </a:prstGeom>
        </p:spPr>
      </p:pic>
      <p:cxnSp>
        <p:nvCxnSpPr>
          <p:cNvPr id="15" name="Straight Connector 14">
            <a:extLst>
              <a:ext uri="{FF2B5EF4-FFF2-40B4-BE49-F238E27FC236}">
                <a16:creationId xmlns:a16="http://schemas.microsoft.com/office/drawing/2014/main" id="{94E66BB1-5A54-574B-9F9B-7FAC66FE2912}"/>
              </a:ext>
            </a:extLst>
          </p:cNvPr>
          <p:cNvCxnSpPr/>
          <p:nvPr userDrawn="1"/>
        </p:nvCxnSpPr>
        <p:spPr>
          <a:xfrm>
            <a:off x="304800"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038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rgbClr val="11B5E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5E2729-DDB1-0046-B398-5508306FDA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B882795-2AC3-7F4B-B6E3-34ADFA739A84}"/>
              </a:ext>
            </a:extLst>
          </p:cNvPr>
          <p:cNvSpPr>
            <a:spLocks noGrp="1"/>
          </p:cNvSpPr>
          <p:nvPr>
            <p:ph type="title"/>
          </p:nvPr>
        </p:nvSpPr>
        <p:spPr>
          <a:xfrm>
            <a:off x="558800" y="845225"/>
            <a:ext cx="11074400" cy="641024"/>
          </a:xfrm>
        </p:spPr>
        <p:txBody>
          <a:bodyPr>
            <a:normAutofit/>
          </a:bodyPr>
          <a:lstStyle/>
          <a:p>
            <a:pPr algn="ctr"/>
            <a:r>
              <a:rPr lang="en-US" sz="3600" b="1" dirty="0">
                <a:solidFill>
                  <a:schemeClr val="bg1"/>
                </a:solidFill>
                <a:latin typeface="Helvetica" pitchFamily="2" charset="0"/>
              </a:rPr>
              <a:t>Information Page Title Here</a:t>
            </a:r>
          </a:p>
        </p:txBody>
      </p:sp>
      <p:sp>
        <p:nvSpPr>
          <p:cNvPr id="12" name="Content Placeholder 2">
            <a:extLst>
              <a:ext uri="{FF2B5EF4-FFF2-40B4-BE49-F238E27FC236}">
                <a16:creationId xmlns:a16="http://schemas.microsoft.com/office/drawing/2014/main" id="{8D3FDA66-4096-1149-8EA3-824F343307BC}"/>
              </a:ext>
            </a:extLst>
          </p:cNvPr>
          <p:cNvSpPr>
            <a:spLocks noGrp="1"/>
          </p:cNvSpPr>
          <p:nvPr>
            <p:ph idx="1"/>
          </p:nvPr>
        </p:nvSpPr>
        <p:spPr>
          <a:xfrm>
            <a:off x="693021" y="1925106"/>
            <a:ext cx="6362084" cy="3251949"/>
          </a:xfrm>
        </p:spPr>
        <p:txBody>
          <a:bodyPr>
            <a:normAutofit fontScale="92500" lnSpcReduction="20000"/>
          </a:bodyPr>
          <a:lstStyle>
            <a:lvl1pPr>
              <a:defRPr>
                <a:solidFill>
                  <a:schemeClr val="bg1"/>
                </a:solidFill>
              </a:defRPr>
            </a:lvl1pPr>
          </a:lstStyle>
          <a:p>
            <a:pPr>
              <a:lnSpc>
                <a:spcPct val="150000"/>
              </a:lnSpc>
            </a:pPr>
            <a:r>
              <a:rPr lang="en-US" sz="1800" b="1" dirty="0">
                <a:solidFill>
                  <a:schemeClr val="bg1"/>
                </a:solidFill>
                <a:latin typeface="Helvetica" pitchFamily="2" charset="0"/>
              </a:rPr>
              <a:t>Bullet point 1</a:t>
            </a:r>
            <a:r>
              <a:rPr lang="en-US" sz="1800" dirty="0">
                <a:solidFill>
                  <a:srgbClr val="FDB515"/>
                </a:solidFill>
                <a:latin typeface="Helvetica" pitchFamily="2" charset="0"/>
              </a:rPr>
              <a:t>, best to keep your bullet points to around ten words, when possible</a:t>
            </a:r>
          </a:p>
          <a:p>
            <a:pPr>
              <a:lnSpc>
                <a:spcPct val="150000"/>
              </a:lnSpc>
            </a:pPr>
            <a:r>
              <a:rPr lang="en-US" sz="1800" b="1" dirty="0">
                <a:solidFill>
                  <a:schemeClr val="bg1"/>
                </a:solidFill>
                <a:latin typeface="Helvetica" pitchFamily="2" charset="0"/>
              </a:rPr>
              <a:t>Bullet point 2</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3</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4</a:t>
            </a:r>
            <a:r>
              <a:rPr lang="en-US" sz="1800" dirty="0">
                <a:solidFill>
                  <a:srgbClr val="FDB515"/>
                </a:solidFill>
                <a:latin typeface="Helvetica" pitchFamily="2" charset="0"/>
              </a:rPr>
              <a:t>, best to keep your bullet points to around ten words, when possible</a:t>
            </a:r>
          </a:p>
          <a:p>
            <a:endParaRPr lang="en-US" sz="1800" b="1" dirty="0">
              <a:solidFill>
                <a:srgbClr val="FDB515"/>
              </a:solidFill>
              <a:latin typeface="Helvetica" pitchFamily="2" charset="0"/>
            </a:endParaRPr>
          </a:p>
          <a:p>
            <a:endParaRPr lang="en-US" sz="1800" b="1" dirty="0">
              <a:solidFill>
                <a:srgbClr val="FDB515"/>
              </a:solidFill>
              <a:latin typeface="Helvetica" pitchFamily="2" charset="0"/>
            </a:endParaRPr>
          </a:p>
        </p:txBody>
      </p:sp>
      <p:pic>
        <p:nvPicPr>
          <p:cNvPr id="14" name="Picture 13">
            <a:extLst>
              <a:ext uri="{FF2B5EF4-FFF2-40B4-BE49-F238E27FC236}">
                <a16:creationId xmlns:a16="http://schemas.microsoft.com/office/drawing/2014/main" id="{EF459B33-C0DF-D948-91E6-A5C5F3FEDC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5384" y="5729352"/>
            <a:ext cx="897816" cy="673362"/>
          </a:xfrm>
          <a:prstGeom prst="rect">
            <a:avLst/>
          </a:prstGeom>
        </p:spPr>
      </p:pic>
      <p:cxnSp>
        <p:nvCxnSpPr>
          <p:cNvPr id="15" name="Straight Connector 14">
            <a:extLst>
              <a:ext uri="{FF2B5EF4-FFF2-40B4-BE49-F238E27FC236}">
                <a16:creationId xmlns:a16="http://schemas.microsoft.com/office/drawing/2014/main" id="{94E66BB1-5A54-574B-9F9B-7FAC66FE2912}"/>
              </a:ext>
            </a:extLst>
          </p:cNvPr>
          <p:cNvCxnSpPr/>
          <p:nvPr userDrawn="1"/>
        </p:nvCxnSpPr>
        <p:spPr>
          <a:xfrm>
            <a:off x="304800"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447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rgbClr val="009A4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5E2729-DDB1-0046-B398-5508306FDA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B882795-2AC3-7F4B-B6E3-34ADFA739A84}"/>
              </a:ext>
            </a:extLst>
          </p:cNvPr>
          <p:cNvSpPr>
            <a:spLocks noGrp="1"/>
          </p:cNvSpPr>
          <p:nvPr>
            <p:ph type="title"/>
          </p:nvPr>
        </p:nvSpPr>
        <p:spPr>
          <a:xfrm>
            <a:off x="558800" y="845225"/>
            <a:ext cx="11074400" cy="641024"/>
          </a:xfrm>
        </p:spPr>
        <p:txBody>
          <a:bodyPr>
            <a:normAutofit/>
          </a:bodyPr>
          <a:lstStyle/>
          <a:p>
            <a:pPr algn="ctr"/>
            <a:r>
              <a:rPr lang="en-US" sz="3600" b="1" dirty="0">
                <a:solidFill>
                  <a:schemeClr val="bg1"/>
                </a:solidFill>
                <a:latin typeface="Helvetica" pitchFamily="2" charset="0"/>
              </a:rPr>
              <a:t>Information Page Title Here</a:t>
            </a:r>
          </a:p>
        </p:txBody>
      </p:sp>
      <p:sp>
        <p:nvSpPr>
          <p:cNvPr id="12" name="Content Placeholder 2">
            <a:extLst>
              <a:ext uri="{FF2B5EF4-FFF2-40B4-BE49-F238E27FC236}">
                <a16:creationId xmlns:a16="http://schemas.microsoft.com/office/drawing/2014/main" id="{8D3FDA66-4096-1149-8EA3-824F343307BC}"/>
              </a:ext>
            </a:extLst>
          </p:cNvPr>
          <p:cNvSpPr>
            <a:spLocks noGrp="1"/>
          </p:cNvSpPr>
          <p:nvPr>
            <p:ph idx="1"/>
          </p:nvPr>
        </p:nvSpPr>
        <p:spPr>
          <a:xfrm>
            <a:off x="693021" y="1925106"/>
            <a:ext cx="6362084" cy="3251949"/>
          </a:xfrm>
        </p:spPr>
        <p:txBody>
          <a:bodyPr>
            <a:normAutofit fontScale="92500" lnSpcReduction="20000"/>
          </a:bodyPr>
          <a:lstStyle>
            <a:lvl1pPr>
              <a:defRPr>
                <a:solidFill>
                  <a:schemeClr val="bg1"/>
                </a:solidFill>
              </a:defRPr>
            </a:lvl1pPr>
          </a:lstStyle>
          <a:p>
            <a:pPr>
              <a:lnSpc>
                <a:spcPct val="150000"/>
              </a:lnSpc>
            </a:pPr>
            <a:r>
              <a:rPr lang="en-US" sz="1800" b="1" dirty="0">
                <a:solidFill>
                  <a:schemeClr val="bg1"/>
                </a:solidFill>
                <a:latin typeface="Helvetica" pitchFamily="2" charset="0"/>
              </a:rPr>
              <a:t>Bullet point 1</a:t>
            </a:r>
            <a:r>
              <a:rPr lang="en-US" sz="1800" dirty="0">
                <a:solidFill>
                  <a:srgbClr val="FDB515"/>
                </a:solidFill>
                <a:latin typeface="Helvetica" pitchFamily="2" charset="0"/>
              </a:rPr>
              <a:t>, best to keep your bullet points to around ten words, when possible</a:t>
            </a:r>
          </a:p>
          <a:p>
            <a:pPr>
              <a:lnSpc>
                <a:spcPct val="150000"/>
              </a:lnSpc>
            </a:pPr>
            <a:r>
              <a:rPr lang="en-US" sz="1800" b="1" dirty="0">
                <a:solidFill>
                  <a:schemeClr val="bg1"/>
                </a:solidFill>
                <a:latin typeface="Helvetica" pitchFamily="2" charset="0"/>
              </a:rPr>
              <a:t>Bullet point 2</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3</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4</a:t>
            </a:r>
            <a:r>
              <a:rPr lang="en-US" sz="1800" dirty="0">
                <a:solidFill>
                  <a:srgbClr val="FDB515"/>
                </a:solidFill>
                <a:latin typeface="Helvetica" pitchFamily="2" charset="0"/>
              </a:rPr>
              <a:t>, best to keep your bullet points to around ten words, when possible</a:t>
            </a:r>
          </a:p>
          <a:p>
            <a:endParaRPr lang="en-US" sz="1800" b="1" dirty="0">
              <a:solidFill>
                <a:srgbClr val="FDB515"/>
              </a:solidFill>
              <a:latin typeface="Helvetica" pitchFamily="2" charset="0"/>
            </a:endParaRPr>
          </a:p>
          <a:p>
            <a:endParaRPr lang="en-US" sz="1800" b="1" dirty="0">
              <a:solidFill>
                <a:srgbClr val="FDB515"/>
              </a:solidFill>
              <a:latin typeface="Helvetica" pitchFamily="2" charset="0"/>
            </a:endParaRPr>
          </a:p>
        </p:txBody>
      </p:sp>
      <p:pic>
        <p:nvPicPr>
          <p:cNvPr id="14" name="Picture 13">
            <a:extLst>
              <a:ext uri="{FF2B5EF4-FFF2-40B4-BE49-F238E27FC236}">
                <a16:creationId xmlns:a16="http://schemas.microsoft.com/office/drawing/2014/main" id="{EF459B33-C0DF-D948-91E6-A5C5F3FEDC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5384" y="5729352"/>
            <a:ext cx="897816" cy="673362"/>
          </a:xfrm>
          <a:prstGeom prst="rect">
            <a:avLst/>
          </a:prstGeom>
        </p:spPr>
      </p:pic>
      <p:cxnSp>
        <p:nvCxnSpPr>
          <p:cNvPr id="15" name="Straight Connector 14">
            <a:extLst>
              <a:ext uri="{FF2B5EF4-FFF2-40B4-BE49-F238E27FC236}">
                <a16:creationId xmlns:a16="http://schemas.microsoft.com/office/drawing/2014/main" id="{94E66BB1-5A54-574B-9F9B-7FAC66FE2912}"/>
              </a:ext>
            </a:extLst>
          </p:cNvPr>
          <p:cNvCxnSpPr/>
          <p:nvPr userDrawn="1"/>
        </p:nvCxnSpPr>
        <p:spPr>
          <a:xfrm>
            <a:off x="304800"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05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74422"/>
            <a:ext cx="8596668" cy="13208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744819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1CC19A-E315-BC40-BCCB-D1D4749A5807}"/>
              </a:ext>
            </a:extLst>
          </p:cNvPr>
          <p:cNvPicPr>
            <a:picLocks noChangeAspect="1"/>
          </p:cNvPicPr>
          <p:nvPr userDrawn="1"/>
        </p:nvPicPr>
        <p:blipFill>
          <a:blip r:embed="rId2"/>
          <a:stretch>
            <a:fillRect/>
          </a:stretch>
        </p:blipFill>
        <p:spPr>
          <a:xfrm>
            <a:off x="1444702" y="1828801"/>
            <a:ext cx="9740900" cy="1518975"/>
          </a:xfrm>
          <a:prstGeom prst="rect">
            <a:avLst/>
          </a:prstGeom>
        </p:spPr>
      </p:pic>
      <p:pic>
        <p:nvPicPr>
          <p:cNvPr id="12" name="Picture 11">
            <a:extLst>
              <a:ext uri="{FF2B5EF4-FFF2-40B4-BE49-F238E27FC236}">
                <a16:creationId xmlns:a16="http://schemas.microsoft.com/office/drawing/2014/main" id="{69FEE349-6745-D342-9206-035EEB6CC93B}"/>
              </a:ext>
            </a:extLst>
          </p:cNvPr>
          <p:cNvPicPr>
            <a:picLocks noChangeAspect="1"/>
          </p:cNvPicPr>
          <p:nvPr userDrawn="1"/>
        </p:nvPicPr>
        <p:blipFill>
          <a:blip r:embed="rId3"/>
          <a:stretch>
            <a:fillRect/>
          </a:stretch>
        </p:blipFill>
        <p:spPr>
          <a:xfrm>
            <a:off x="9396159" y="4293706"/>
            <a:ext cx="1776527" cy="1332395"/>
          </a:xfrm>
          <a:prstGeom prst="rect">
            <a:avLst/>
          </a:prstGeom>
        </p:spPr>
      </p:pic>
      <p:sp>
        <p:nvSpPr>
          <p:cNvPr id="29" name="Title 28">
            <a:extLst>
              <a:ext uri="{FF2B5EF4-FFF2-40B4-BE49-F238E27FC236}">
                <a16:creationId xmlns:a16="http://schemas.microsoft.com/office/drawing/2014/main" id="{C16A954D-CBAF-2245-971B-E4222A47D688}"/>
              </a:ext>
            </a:extLst>
          </p:cNvPr>
          <p:cNvSpPr>
            <a:spLocks noGrp="1"/>
          </p:cNvSpPr>
          <p:nvPr>
            <p:ph type="title" hasCustomPrompt="1"/>
          </p:nvPr>
        </p:nvSpPr>
        <p:spPr>
          <a:xfrm>
            <a:off x="1244601" y="4160217"/>
            <a:ext cx="8063895" cy="1325563"/>
          </a:xfrm>
        </p:spPr>
        <p:txBody>
          <a:bodyPr/>
          <a:lstStyle>
            <a:lvl1pPr>
              <a:defRPr baseline="0">
                <a:solidFill>
                  <a:srgbClr val="009A4C"/>
                </a:solidFill>
              </a:defRPr>
            </a:lvl1pPr>
          </a:lstStyle>
          <a:p>
            <a:r>
              <a:rPr lang="en-US" dirty="0"/>
              <a:t>This Area Is For The Presentation Title</a:t>
            </a:r>
          </a:p>
        </p:txBody>
      </p:sp>
      <p:sp>
        <p:nvSpPr>
          <p:cNvPr id="32" name="Text Placeholder 31">
            <a:extLst>
              <a:ext uri="{FF2B5EF4-FFF2-40B4-BE49-F238E27FC236}">
                <a16:creationId xmlns:a16="http://schemas.microsoft.com/office/drawing/2014/main" id="{4CEA7D5F-A03F-404E-819D-68CBD2FAE78D}"/>
              </a:ext>
            </a:extLst>
          </p:cNvPr>
          <p:cNvSpPr>
            <a:spLocks noGrp="1"/>
          </p:cNvSpPr>
          <p:nvPr>
            <p:ph type="body" sz="quarter" idx="10" hasCustomPrompt="1"/>
          </p:nvPr>
        </p:nvSpPr>
        <p:spPr>
          <a:xfrm>
            <a:off x="1219200" y="5753100"/>
            <a:ext cx="7924800" cy="812800"/>
          </a:xfrm>
        </p:spPr>
        <p:txBody>
          <a:bodyPr>
            <a:noAutofit/>
          </a:bodyPr>
          <a:lstStyle>
            <a:lvl1pPr marL="0" indent="0">
              <a:buNone/>
              <a:defRPr sz="2400" b="1" i="0" baseline="0">
                <a:solidFill>
                  <a:srgbClr val="0FB5EA"/>
                </a:solidFill>
                <a:latin typeface="Helvetica" pitchFamily="2" charset="0"/>
              </a:defRPr>
            </a:lvl1pPr>
            <a:lvl2pPr>
              <a:defRPr sz="2400" b="1" i="0" baseline="0">
                <a:solidFill>
                  <a:srgbClr val="0FB5EA"/>
                </a:solidFill>
                <a:latin typeface="Arial" panose="020B0604020202020204" pitchFamily="34" charset="0"/>
              </a:defRPr>
            </a:lvl2pPr>
            <a:lvl3pPr>
              <a:defRPr sz="2400" b="1" i="0" baseline="0">
                <a:solidFill>
                  <a:srgbClr val="0FB5EA"/>
                </a:solidFill>
                <a:latin typeface="Arial" panose="020B0604020202020204" pitchFamily="34" charset="0"/>
              </a:defRPr>
            </a:lvl3pPr>
            <a:lvl4pPr>
              <a:defRPr sz="2400" b="1" i="0" baseline="0">
                <a:solidFill>
                  <a:srgbClr val="0FB5EA"/>
                </a:solidFill>
                <a:latin typeface="Arial" panose="020B0604020202020204" pitchFamily="34" charset="0"/>
              </a:defRPr>
            </a:lvl4pPr>
            <a:lvl5pPr>
              <a:defRPr sz="2400" b="1" i="0" baseline="0">
                <a:solidFill>
                  <a:srgbClr val="0FB5EA"/>
                </a:solidFill>
                <a:latin typeface="Arial" panose="020B0604020202020204" pitchFamily="34" charset="0"/>
              </a:defRPr>
            </a:lvl5pPr>
          </a:lstStyle>
          <a:p>
            <a:pPr lvl="0"/>
            <a:r>
              <a:rPr lang="en-US" dirty="0"/>
              <a:t>Subtitles, Credits or Attributes</a:t>
            </a:r>
          </a:p>
        </p:txBody>
      </p:sp>
      <p:pic>
        <p:nvPicPr>
          <p:cNvPr id="34" name="Picture 33">
            <a:extLst>
              <a:ext uri="{FF2B5EF4-FFF2-40B4-BE49-F238E27FC236}">
                <a16:creationId xmlns:a16="http://schemas.microsoft.com/office/drawing/2014/main" id="{D86BAB91-A88A-824C-8B17-6B3DA49A9EFC}"/>
              </a:ext>
            </a:extLst>
          </p:cNvPr>
          <p:cNvPicPr>
            <a:picLocks noChangeAspect="1"/>
          </p:cNvPicPr>
          <p:nvPr userDrawn="1"/>
        </p:nvPicPr>
        <p:blipFill>
          <a:blip r:embed="rId4"/>
          <a:stretch>
            <a:fillRect/>
          </a:stretch>
        </p:blipFill>
        <p:spPr>
          <a:xfrm>
            <a:off x="1422400" y="3743326"/>
            <a:ext cx="9748761" cy="53067"/>
          </a:xfrm>
          <a:prstGeom prst="rect">
            <a:avLst/>
          </a:prstGeom>
        </p:spPr>
      </p:pic>
      <p:pic>
        <p:nvPicPr>
          <p:cNvPr id="35" name="Picture 34">
            <a:extLst>
              <a:ext uri="{FF2B5EF4-FFF2-40B4-BE49-F238E27FC236}">
                <a16:creationId xmlns:a16="http://schemas.microsoft.com/office/drawing/2014/main" id="{5670A908-9329-0A48-AE03-A77DB0052690}"/>
              </a:ext>
            </a:extLst>
          </p:cNvPr>
          <p:cNvPicPr>
            <a:picLocks noChangeAspect="1"/>
          </p:cNvPicPr>
          <p:nvPr userDrawn="1"/>
        </p:nvPicPr>
        <p:blipFill>
          <a:blip r:embed="rId5"/>
          <a:stretch>
            <a:fillRect/>
          </a:stretch>
        </p:blipFill>
        <p:spPr>
          <a:xfrm>
            <a:off x="1" y="0"/>
            <a:ext cx="464457" cy="6858000"/>
          </a:xfrm>
          <a:prstGeom prst="rect">
            <a:avLst/>
          </a:prstGeom>
        </p:spPr>
      </p:pic>
    </p:spTree>
    <p:extLst>
      <p:ext uri="{BB962C8B-B14F-4D97-AF65-F5344CB8AC3E}">
        <p14:creationId xmlns:p14="http://schemas.microsoft.com/office/powerpoint/2010/main" val="391735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5E1055-99C6-8241-88EC-FBCF5FCC4A5D}"/>
              </a:ext>
            </a:extLst>
          </p:cNvPr>
          <p:cNvPicPr>
            <a:picLocks noChangeAspect="1"/>
          </p:cNvPicPr>
          <p:nvPr userDrawn="1"/>
        </p:nvPicPr>
        <p:blipFill>
          <a:blip r:embed="rId2"/>
          <a:stretch>
            <a:fillRect/>
          </a:stretch>
        </p:blipFill>
        <p:spPr>
          <a:xfrm>
            <a:off x="1" y="0"/>
            <a:ext cx="464457" cy="6858000"/>
          </a:xfrm>
          <a:prstGeom prst="rect">
            <a:avLst/>
          </a:prstGeom>
        </p:spPr>
      </p:pic>
      <p:pic>
        <p:nvPicPr>
          <p:cNvPr id="12" name="Picture 11">
            <a:extLst>
              <a:ext uri="{FF2B5EF4-FFF2-40B4-BE49-F238E27FC236}">
                <a16:creationId xmlns:a16="http://schemas.microsoft.com/office/drawing/2014/main" id="{69FEE349-6745-D342-9206-035EEB6CC93B}"/>
              </a:ext>
            </a:extLst>
          </p:cNvPr>
          <p:cNvPicPr>
            <a:picLocks noChangeAspect="1"/>
          </p:cNvPicPr>
          <p:nvPr userDrawn="1"/>
        </p:nvPicPr>
        <p:blipFill>
          <a:blip r:embed="rId3"/>
          <a:stretch>
            <a:fillRect/>
          </a:stretch>
        </p:blipFill>
        <p:spPr>
          <a:xfrm>
            <a:off x="9396159" y="4293706"/>
            <a:ext cx="1776527" cy="1332395"/>
          </a:xfrm>
          <a:prstGeom prst="rect">
            <a:avLst/>
          </a:prstGeom>
        </p:spPr>
      </p:pic>
      <p:sp>
        <p:nvSpPr>
          <p:cNvPr id="29" name="Title 28">
            <a:extLst>
              <a:ext uri="{FF2B5EF4-FFF2-40B4-BE49-F238E27FC236}">
                <a16:creationId xmlns:a16="http://schemas.microsoft.com/office/drawing/2014/main" id="{C16A954D-CBAF-2245-971B-E4222A47D688}"/>
              </a:ext>
            </a:extLst>
          </p:cNvPr>
          <p:cNvSpPr>
            <a:spLocks noGrp="1"/>
          </p:cNvSpPr>
          <p:nvPr>
            <p:ph type="title" hasCustomPrompt="1"/>
          </p:nvPr>
        </p:nvSpPr>
        <p:spPr>
          <a:xfrm>
            <a:off x="1244601" y="4160217"/>
            <a:ext cx="8063895" cy="1325563"/>
          </a:xfrm>
        </p:spPr>
        <p:txBody>
          <a:bodyPr/>
          <a:lstStyle>
            <a:lvl1pPr>
              <a:defRPr baseline="0">
                <a:solidFill>
                  <a:srgbClr val="009A4C"/>
                </a:solidFill>
              </a:defRPr>
            </a:lvl1pPr>
          </a:lstStyle>
          <a:p>
            <a:r>
              <a:rPr lang="en-US" dirty="0"/>
              <a:t>This Area Is For The Presentation Title</a:t>
            </a:r>
          </a:p>
        </p:txBody>
      </p:sp>
      <p:sp>
        <p:nvSpPr>
          <p:cNvPr id="32" name="Text Placeholder 31">
            <a:extLst>
              <a:ext uri="{FF2B5EF4-FFF2-40B4-BE49-F238E27FC236}">
                <a16:creationId xmlns:a16="http://schemas.microsoft.com/office/drawing/2014/main" id="{4CEA7D5F-A03F-404E-819D-68CBD2FAE78D}"/>
              </a:ext>
            </a:extLst>
          </p:cNvPr>
          <p:cNvSpPr>
            <a:spLocks noGrp="1"/>
          </p:cNvSpPr>
          <p:nvPr>
            <p:ph type="body" sz="quarter" idx="10" hasCustomPrompt="1"/>
          </p:nvPr>
        </p:nvSpPr>
        <p:spPr>
          <a:xfrm>
            <a:off x="1219200" y="5753100"/>
            <a:ext cx="7924800" cy="812800"/>
          </a:xfrm>
        </p:spPr>
        <p:txBody>
          <a:bodyPr>
            <a:noAutofit/>
          </a:bodyPr>
          <a:lstStyle>
            <a:lvl1pPr marL="0" indent="0">
              <a:buNone/>
              <a:defRPr sz="2400" b="1" i="0" baseline="0">
                <a:solidFill>
                  <a:srgbClr val="0FB5EA"/>
                </a:solidFill>
                <a:latin typeface="Helvetica" pitchFamily="2" charset="0"/>
              </a:defRPr>
            </a:lvl1pPr>
            <a:lvl2pPr>
              <a:defRPr sz="2400" b="1" i="0" baseline="0">
                <a:solidFill>
                  <a:srgbClr val="0FB5EA"/>
                </a:solidFill>
                <a:latin typeface="Arial" panose="020B0604020202020204" pitchFamily="34" charset="0"/>
              </a:defRPr>
            </a:lvl2pPr>
            <a:lvl3pPr>
              <a:defRPr sz="2400" b="1" i="0" baseline="0">
                <a:solidFill>
                  <a:srgbClr val="0FB5EA"/>
                </a:solidFill>
                <a:latin typeface="Arial" panose="020B0604020202020204" pitchFamily="34" charset="0"/>
              </a:defRPr>
            </a:lvl3pPr>
            <a:lvl4pPr>
              <a:defRPr sz="2400" b="1" i="0" baseline="0">
                <a:solidFill>
                  <a:srgbClr val="0FB5EA"/>
                </a:solidFill>
                <a:latin typeface="Arial" panose="020B0604020202020204" pitchFamily="34" charset="0"/>
              </a:defRPr>
            </a:lvl4pPr>
            <a:lvl5pPr>
              <a:defRPr sz="2400" b="1" i="0" baseline="0">
                <a:solidFill>
                  <a:srgbClr val="0FB5EA"/>
                </a:solidFill>
                <a:latin typeface="Arial" panose="020B0604020202020204" pitchFamily="34" charset="0"/>
              </a:defRPr>
            </a:lvl5pPr>
          </a:lstStyle>
          <a:p>
            <a:pPr lvl="0"/>
            <a:r>
              <a:rPr lang="en-US" dirty="0"/>
              <a:t>Subtitles, Credits or Attributes</a:t>
            </a:r>
          </a:p>
        </p:txBody>
      </p:sp>
      <p:pic>
        <p:nvPicPr>
          <p:cNvPr id="34" name="Picture 33">
            <a:extLst>
              <a:ext uri="{FF2B5EF4-FFF2-40B4-BE49-F238E27FC236}">
                <a16:creationId xmlns:a16="http://schemas.microsoft.com/office/drawing/2014/main" id="{D86BAB91-A88A-824C-8B17-6B3DA49A9EFC}"/>
              </a:ext>
            </a:extLst>
          </p:cNvPr>
          <p:cNvPicPr>
            <a:picLocks noChangeAspect="1"/>
          </p:cNvPicPr>
          <p:nvPr userDrawn="1"/>
        </p:nvPicPr>
        <p:blipFill>
          <a:blip r:embed="rId4"/>
          <a:stretch>
            <a:fillRect/>
          </a:stretch>
        </p:blipFill>
        <p:spPr>
          <a:xfrm>
            <a:off x="1422400" y="3743326"/>
            <a:ext cx="9748761" cy="53067"/>
          </a:xfrm>
          <a:prstGeom prst="rect">
            <a:avLst/>
          </a:prstGeom>
        </p:spPr>
      </p:pic>
      <p:sp>
        <p:nvSpPr>
          <p:cNvPr id="3" name="Picture Placeholder 2">
            <a:extLst>
              <a:ext uri="{FF2B5EF4-FFF2-40B4-BE49-F238E27FC236}">
                <a16:creationId xmlns:a16="http://schemas.microsoft.com/office/drawing/2014/main" id="{63DDB1D6-377A-B840-AF11-21C3A10D6F9F}"/>
              </a:ext>
            </a:extLst>
          </p:cNvPr>
          <p:cNvSpPr>
            <a:spLocks noGrp="1"/>
          </p:cNvSpPr>
          <p:nvPr>
            <p:ph type="pic" sz="quarter" idx="11"/>
          </p:nvPr>
        </p:nvSpPr>
        <p:spPr>
          <a:xfrm>
            <a:off x="1432985" y="1828801"/>
            <a:ext cx="3067049" cy="1509713"/>
          </a:xfrm>
        </p:spPr>
        <p:txBody>
          <a:bodyPr/>
          <a:lstStyle/>
          <a:p>
            <a:endParaRPr lang="en-US" dirty="0"/>
          </a:p>
        </p:txBody>
      </p:sp>
      <p:sp>
        <p:nvSpPr>
          <p:cNvPr id="11" name="Picture Placeholder 2">
            <a:extLst>
              <a:ext uri="{FF2B5EF4-FFF2-40B4-BE49-F238E27FC236}">
                <a16:creationId xmlns:a16="http://schemas.microsoft.com/office/drawing/2014/main" id="{BE483575-3B79-0C4F-BC43-3D376DA01C32}"/>
              </a:ext>
            </a:extLst>
          </p:cNvPr>
          <p:cNvSpPr>
            <a:spLocks noGrp="1"/>
          </p:cNvSpPr>
          <p:nvPr>
            <p:ph type="pic" sz="quarter" idx="12"/>
          </p:nvPr>
        </p:nvSpPr>
        <p:spPr>
          <a:xfrm>
            <a:off x="4775201" y="1828801"/>
            <a:ext cx="3067049" cy="1509713"/>
          </a:xfrm>
        </p:spPr>
        <p:txBody>
          <a:bodyPr/>
          <a:lstStyle/>
          <a:p>
            <a:endParaRPr lang="en-US" dirty="0"/>
          </a:p>
        </p:txBody>
      </p:sp>
      <p:sp>
        <p:nvSpPr>
          <p:cNvPr id="13" name="Picture Placeholder 2">
            <a:extLst>
              <a:ext uri="{FF2B5EF4-FFF2-40B4-BE49-F238E27FC236}">
                <a16:creationId xmlns:a16="http://schemas.microsoft.com/office/drawing/2014/main" id="{9FD95C90-C263-1642-A1A0-0AB02E1561ED}"/>
              </a:ext>
            </a:extLst>
          </p:cNvPr>
          <p:cNvSpPr>
            <a:spLocks noGrp="1"/>
          </p:cNvSpPr>
          <p:nvPr>
            <p:ph type="pic" sz="quarter" idx="13"/>
          </p:nvPr>
        </p:nvSpPr>
        <p:spPr>
          <a:xfrm>
            <a:off x="8069945" y="1828801"/>
            <a:ext cx="3067049" cy="1509713"/>
          </a:xfrm>
        </p:spPr>
        <p:txBody>
          <a:bodyPr/>
          <a:lstStyle/>
          <a:p>
            <a:endParaRPr lang="en-US" dirty="0"/>
          </a:p>
        </p:txBody>
      </p:sp>
    </p:spTree>
    <p:extLst>
      <p:ext uri="{BB962C8B-B14F-4D97-AF65-F5344CB8AC3E}">
        <p14:creationId xmlns:p14="http://schemas.microsoft.com/office/powerpoint/2010/main" val="14363114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3600" baseline="0"/>
            </a:lvl1pPr>
          </a:lstStyle>
          <a:p>
            <a:r>
              <a:rPr lang="en-US" dirty="0"/>
              <a:t>Information Page Title Here</a:t>
            </a:r>
          </a:p>
        </p:txBody>
      </p:sp>
      <p:sp>
        <p:nvSpPr>
          <p:cNvPr id="9" name="Text Placeholder 8">
            <a:extLst>
              <a:ext uri="{FF2B5EF4-FFF2-40B4-BE49-F238E27FC236}">
                <a16:creationId xmlns:a16="http://schemas.microsoft.com/office/drawing/2014/main" id="{8F3A2BB4-C343-A540-810D-C99166778C86}"/>
              </a:ext>
            </a:extLst>
          </p:cNvPr>
          <p:cNvSpPr>
            <a:spLocks noGrp="1"/>
          </p:cNvSpPr>
          <p:nvPr>
            <p:ph type="body" sz="quarter" idx="13" hasCustomPrompt="1"/>
          </p:nvPr>
        </p:nvSpPr>
        <p:spPr>
          <a:xfrm>
            <a:off x="898979" y="1668917"/>
            <a:ext cx="6464300" cy="4862512"/>
          </a:xfrm>
        </p:spPr>
        <p:txBody>
          <a:bodyPr>
            <a:normAutofit/>
          </a:bodyPr>
          <a:lstStyle>
            <a:lvl1pPr marL="342900" indent="-342900">
              <a:buFont typeface="Arial" panose="020B0604020202020204" pitchFamily="34" charset="0"/>
              <a:buChar char="•"/>
              <a:defRPr sz="2400" baseline="0"/>
            </a:lvl1pPr>
          </a:lstStyle>
          <a:p>
            <a:pPr lvl="0"/>
            <a:r>
              <a:rPr lang="en-US" dirty="0"/>
              <a:t>Bullet point, best to keep your bullet point to around 10 words</a:t>
            </a:r>
          </a:p>
          <a:p>
            <a:pPr lvl="0"/>
            <a:endParaRPr lang="en-US" dirty="0"/>
          </a:p>
          <a:p>
            <a:pPr lvl="0"/>
            <a:r>
              <a:rPr lang="en-US" dirty="0"/>
              <a:t>Bullet point, best to keep your bullet point to around 10 words</a:t>
            </a:r>
          </a:p>
          <a:p>
            <a:pPr lvl="0"/>
            <a:endParaRPr lang="en-US" dirty="0"/>
          </a:p>
          <a:p>
            <a:pPr lvl="0"/>
            <a:r>
              <a:rPr lang="en-US" dirty="0"/>
              <a:t>Bullet point, best to keep your bullet point to around 10 words</a:t>
            </a:r>
          </a:p>
          <a:p>
            <a:pPr lvl="0"/>
            <a:endParaRPr lang="en-US" dirty="0"/>
          </a:p>
          <a:p>
            <a:pPr lvl="0"/>
            <a:r>
              <a:rPr lang="en-US" dirty="0"/>
              <a:t>Bullet point, best to keep your bullet point to around 10 words</a:t>
            </a:r>
          </a:p>
          <a:p>
            <a:pPr lvl="0"/>
            <a:endParaRPr lang="en-US" dirty="0"/>
          </a:p>
          <a:p>
            <a:pPr lvl="0"/>
            <a:endParaRPr lang="en-US" dirty="0"/>
          </a:p>
        </p:txBody>
      </p:sp>
      <p:sp>
        <p:nvSpPr>
          <p:cNvPr id="11" name="Picture Placeholder 10">
            <a:extLst>
              <a:ext uri="{FF2B5EF4-FFF2-40B4-BE49-F238E27FC236}">
                <a16:creationId xmlns:a16="http://schemas.microsoft.com/office/drawing/2014/main" id="{B23BAFC2-12A7-C64A-84CB-BBB00507780F}"/>
              </a:ext>
            </a:extLst>
          </p:cNvPr>
          <p:cNvSpPr>
            <a:spLocks noGrp="1"/>
          </p:cNvSpPr>
          <p:nvPr>
            <p:ph type="pic" sz="quarter" idx="14"/>
          </p:nvPr>
        </p:nvSpPr>
        <p:spPr>
          <a:xfrm>
            <a:off x="7488768" y="1662113"/>
            <a:ext cx="4093633" cy="2627312"/>
          </a:xfrm>
        </p:spPr>
        <p:txBody>
          <a:bodyPr/>
          <a:lstStyle/>
          <a:p>
            <a:endParaRPr lang="en-US" dirty="0"/>
          </a:p>
        </p:txBody>
      </p:sp>
    </p:spTree>
    <p:extLst>
      <p:ext uri="{BB962C8B-B14F-4D97-AF65-F5344CB8AC3E}">
        <p14:creationId xmlns:p14="http://schemas.microsoft.com/office/powerpoint/2010/main" val="1982057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35389-6B24-164A-8D48-452DAC3A035A}"/>
              </a:ext>
            </a:extLst>
          </p:cNvPr>
          <p:cNvSpPr>
            <a:spLocks noGrp="1"/>
          </p:cNvSpPr>
          <p:nvPr>
            <p:ph type="title"/>
          </p:nvPr>
        </p:nvSpPr>
        <p:spPr/>
        <p:txBody>
          <a:bodyPr>
            <a:normAutofit/>
          </a:bodyPr>
          <a:lstStyle>
            <a:lvl1pPr algn="ctr">
              <a:defRPr sz="3200" baseline="0"/>
            </a:lvl1pPr>
          </a:lstStyle>
          <a:p>
            <a:r>
              <a:rPr lang="en-US" dirty="0"/>
              <a:t>Click to edit Master title style</a:t>
            </a:r>
          </a:p>
        </p:txBody>
      </p:sp>
    </p:spTree>
    <p:extLst>
      <p:ext uri="{BB962C8B-B14F-4D97-AF65-F5344CB8AC3E}">
        <p14:creationId xmlns:p14="http://schemas.microsoft.com/office/powerpoint/2010/main" val="2127225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rgbClr val="0080C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5E2729-DDB1-0046-B398-5508306FD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B882795-2AC3-7F4B-B6E3-34ADFA739A84}"/>
              </a:ext>
            </a:extLst>
          </p:cNvPr>
          <p:cNvSpPr>
            <a:spLocks noGrp="1"/>
          </p:cNvSpPr>
          <p:nvPr>
            <p:ph type="title"/>
          </p:nvPr>
        </p:nvSpPr>
        <p:spPr>
          <a:xfrm>
            <a:off x="558800" y="845225"/>
            <a:ext cx="11074400" cy="641024"/>
          </a:xfrm>
        </p:spPr>
        <p:txBody>
          <a:bodyPr>
            <a:normAutofit/>
          </a:bodyPr>
          <a:lstStyle/>
          <a:p>
            <a:pPr algn="ctr"/>
            <a:r>
              <a:rPr lang="en-US" sz="3600" b="1" dirty="0">
                <a:solidFill>
                  <a:schemeClr val="bg1"/>
                </a:solidFill>
                <a:latin typeface="Helvetica" pitchFamily="2" charset="0"/>
              </a:rPr>
              <a:t>Information Page Title Here</a:t>
            </a:r>
          </a:p>
        </p:txBody>
      </p:sp>
      <p:sp>
        <p:nvSpPr>
          <p:cNvPr id="12" name="Content Placeholder 2">
            <a:extLst>
              <a:ext uri="{FF2B5EF4-FFF2-40B4-BE49-F238E27FC236}">
                <a16:creationId xmlns:a16="http://schemas.microsoft.com/office/drawing/2014/main" id="{8D3FDA66-4096-1149-8EA3-824F343307BC}"/>
              </a:ext>
            </a:extLst>
          </p:cNvPr>
          <p:cNvSpPr>
            <a:spLocks noGrp="1"/>
          </p:cNvSpPr>
          <p:nvPr>
            <p:ph idx="1"/>
          </p:nvPr>
        </p:nvSpPr>
        <p:spPr>
          <a:xfrm>
            <a:off x="693021" y="1925106"/>
            <a:ext cx="6362084" cy="3251949"/>
          </a:xfrm>
        </p:spPr>
        <p:txBody>
          <a:bodyPr>
            <a:normAutofit fontScale="92500" lnSpcReduction="20000"/>
          </a:bodyPr>
          <a:lstStyle/>
          <a:p>
            <a:pPr>
              <a:lnSpc>
                <a:spcPct val="150000"/>
              </a:lnSpc>
            </a:pPr>
            <a:r>
              <a:rPr lang="en-US" sz="1800" b="1" dirty="0">
                <a:solidFill>
                  <a:schemeClr val="bg1"/>
                </a:solidFill>
                <a:latin typeface="Helvetica" pitchFamily="2" charset="0"/>
              </a:rPr>
              <a:t>Bullet point 1</a:t>
            </a:r>
            <a:r>
              <a:rPr lang="en-US" sz="1800" dirty="0">
                <a:solidFill>
                  <a:srgbClr val="FDB515"/>
                </a:solidFill>
                <a:latin typeface="Helvetica" pitchFamily="2" charset="0"/>
              </a:rPr>
              <a:t>, best to keep your bullet points to around ten words, when possible</a:t>
            </a:r>
          </a:p>
          <a:p>
            <a:pPr>
              <a:lnSpc>
                <a:spcPct val="150000"/>
              </a:lnSpc>
            </a:pPr>
            <a:r>
              <a:rPr lang="en-US" sz="1800" b="1" dirty="0">
                <a:solidFill>
                  <a:schemeClr val="bg1"/>
                </a:solidFill>
                <a:latin typeface="Helvetica" pitchFamily="2" charset="0"/>
              </a:rPr>
              <a:t>Bullet point 2</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3</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4</a:t>
            </a:r>
            <a:r>
              <a:rPr lang="en-US" sz="1800" dirty="0">
                <a:solidFill>
                  <a:srgbClr val="FDB515"/>
                </a:solidFill>
                <a:latin typeface="Helvetica" pitchFamily="2" charset="0"/>
              </a:rPr>
              <a:t>, best to keep your bullet points to around ten words, when possible</a:t>
            </a:r>
          </a:p>
          <a:p>
            <a:endParaRPr lang="en-US" sz="1800" b="1" dirty="0">
              <a:solidFill>
                <a:srgbClr val="FDB515"/>
              </a:solidFill>
              <a:latin typeface="Helvetica" pitchFamily="2" charset="0"/>
            </a:endParaRPr>
          </a:p>
          <a:p>
            <a:endParaRPr lang="en-US" sz="1800" b="1" dirty="0">
              <a:solidFill>
                <a:srgbClr val="FDB515"/>
              </a:solidFill>
              <a:latin typeface="Helvetica" pitchFamily="2" charset="0"/>
            </a:endParaRPr>
          </a:p>
        </p:txBody>
      </p:sp>
      <p:pic>
        <p:nvPicPr>
          <p:cNvPr id="14" name="Picture 13">
            <a:extLst>
              <a:ext uri="{FF2B5EF4-FFF2-40B4-BE49-F238E27FC236}">
                <a16:creationId xmlns:a16="http://schemas.microsoft.com/office/drawing/2014/main" id="{EF459B33-C0DF-D948-91E6-A5C5F3FEDC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5384" y="5729352"/>
            <a:ext cx="897816" cy="673362"/>
          </a:xfrm>
          <a:prstGeom prst="rect">
            <a:avLst/>
          </a:prstGeom>
        </p:spPr>
      </p:pic>
      <p:cxnSp>
        <p:nvCxnSpPr>
          <p:cNvPr id="15" name="Straight Connector 14">
            <a:extLst>
              <a:ext uri="{FF2B5EF4-FFF2-40B4-BE49-F238E27FC236}">
                <a16:creationId xmlns:a16="http://schemas.microsoft.com/office/drawing/2014/main" id="{94E66BB1-5A54-574B-9F9B-7FAC66FE2912}"/>
              </a:ext>
            </a:extLst>
          </p:cNvPr>
          <p:cNvCxnSpPr/>
          <p:nvPr userDrawn="1"/>
        </p:nvCxnSpPr>
        <p:spPr>
          <a:xfrm>
            <a:off x="304800"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6781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rgbClr val="11B5E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5E2729-DDB1-0046-B398-5508306FD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B882795-2AC3-7F4B-B6E3-34ADFA739A84}"/>
              </a:ext>
            </a:extLst>
          </p:cNvPr>
          <p:cNvSpPr>
            <a:spLocks noGrp="1"/>
          </p:cNvSpPr>
          <p:nvPr>
            <p:ph type="title"/>
          </p:nvPr>
        </p:nvSpPr>
        <p:spPr>
          <a:xfrm>
            <a:off x="558800" y="845225"/>
            <a:ext cx="11074400" cy="641024"/>
          </a:xfrm>
        </p:spPr>
        <p:txBody>
          <a:bodyPr>
            <a:normAutofit/>
          </a:bodyPr>
          <a:lstStyle/>
          <a:p>
            <a:pPr algn="ctr"/>
            <a:r>
              <a:rPr lang="en-US" sz="3600" b="1" dirty="0">
                <a:solidFill>
                  <a:schemeClr val="bg1"/>
                </a:solidFill>
                <a:latin typeface="Helvetica" pitchFamily="2" charset="0"/>
              </a:rPr>
              <a:t>Information Page Title Here</a:t>
            </a:r>
          </a:p>
        </p:txBody>
      </p:sp>
      <p:sp>
        <p:nvSpPr>
          <p:cNvPr id="12" name="Content Placeholder 2">
            <a:extLst>
              <a:ext uri="{FF2B5EF4-FFF2-40B4-BE49-F238E27FC236}">
                <a16:creationId xmlns:a16="http://schemas.microsoft.com/office/drawing/2014/main" id="{8D3FDA66-4096-1149-8EA3-824F343307BC}"/>
              </a:ext>
            </a:extLst>
          </p:cNvPr>
          <p:cNvSpPr>
            <a:spLocks noGrp="1"/>
          </p:cNvSpPr>
          <p:nvPr>
            <p:ph idx="1"/>
          </p:nvPr>
        </p:nvSpPr>
        <p:spPr>
          <a:xfrm>
            <a:off x="693021" y="1925106"/>
            <a:ext cx="6362084" cy="3251949"/>
          </a:xfrm>
        </p:spPr>
        <p:txBody>
          <a:bodyPr>
            <a:normAutofit fontScale="92500" lnSpcReduction="20000"/>
          </a:bodyPr>
          <a:lstStyle>
            <a:lvl1pPr>
              <a:defRPr>
                <a:solidFill>
                  <a:schemeClr val="bg1"/>
                </a:solidFill>
              </a:defRPr>
            </a:lvl1pPr>
          </a:lstStyle>
          <a:p>
            <a:pPr>
              <a:lnSpc>
                <a:spcPct val="150000"/>
              </a:lnSpc>
            </a:pPr>
            <a:r>
              <a:rPr lang="en-US" sz="1800" b="1" dirty="0">
                <a:solidFill>
                  <a:schemeClr val="bg1"/>
                </a:solidFill>
                <a:latin typeface="Helvetica" pitchFamily="2" charset="0"/>
              </a:rPr>
              <a:t>Bullet point 1</a:t>
            </a:r>
            <a:r>
              <a:rPr lang="en-US" sz="1800" dirty="0">
                <a:solidFill>
                  <a:srgbClr val="FDB515"/>
                </a:solidFill>
                <a:latin typeface="Helvetica" pitchFamily="2" charset="0"/>
              </a:rPr>
              <a:t>, best to keep your bullet points to around ten words, when possible</a:t>
            </a:r>
          </a:p>
          <a:p>
            <a:pPr>
              <a:lnSpc>
                <a:spcPct val="150000"/>
              </a:lnSpc>
            </a:pPr>
            <a:r>
              <a:rPr lang="en-US" sz="1800" b="1" dirty="0">
                <a:solidFill>
                  <a:schemeClr val="bg1"/>
                </a:solidFill>
                <a:latin typeface="Helvetica" pitchFamily="2" charset="0"/>
              </a:rPr>
              <a:t>Bullet point 2</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3</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4</a:t>
            </a:r>
            <a:r>
              <a:rPr lang="en-US" sz="1800" dirty="0">
                <a:solidFill>
                  <a:srgbClr val="FDB515"/>
                </a:solidFill>
                <a:latin typeface="Helvetica" pitchFamily="2" charset="0"/>
              </a:rPr>
              <a:t>, best to keep your bullet points to around ten words, when possible</a:t>
            </a:r>
          </a:p>
          <a:p>
            <a:endParaRPr lang="en-US" sz="1800" b="1" dirty="0">
              <a:solidFill>
                <a:srgbClr val="FDB515"/>
              </a:solidFill>
              <a:latin typeface="Helvetica" pitchFamily="2" charset="0"/>
            </a:endParaRPr>
          </a:p>
          <a:p>
            <a:endParaRPr lang="en-US" sz="1800" b="1" dirty="0">
              <a:solidFill>
                <a:srgbClr val="FDB515"/>
              </a:solidFill>
              <a:latin typeface="Helvetica" pitchFamily="2" charset="0"/>
            </a:endParaRPr>
          </a:p>
        </p:txBody>
      </p:sp>
      <p:pic>
        <p:nvPicPr>
          <p:cNvPr id="14" name="Picture 13">
            <a:extLst>
              <a:ext uri="{FF2B5EF4-FFF2-40B4-BE49-F238E27FC236}">
                <a16:creationId xmlns:a16="http://schemas.microsoft.com/office/drawing/2014/main" id="{EF459B33-C0DF-D948-91E6-A5C5F3FEDC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5384" y="5729352"/>
            <a:ext cx="897816" cy="673362"/>
          </a:xfrm>
          <a:prstGeom prst="rect">
            <a:avLst/>
          </a:prstGeom>
        </p:spPr>
      </p:pic>
      <p:cxnSp>
        <p:nvCxnSpPr>
          <p:cNvPr id="15" name="Straight Connector 14">
            <a:extLst>
              <a:ext uri="{FF2B5EF4-FFF2-40B4-BE49-F238E27FC236}">
                <a16:creationId xmlns:a16="http://schemas.microsoft.com/office/drawing/2014/main" id="{94E66BB1-5A54-574B-9F9B-7FAC66FE2912}"/>
              </a:ext>
            </a:extLst>
          </p:cNvPr>
          <p:cNvCxnSpPr/>
          <p:nvPr userDrawn="1"/>
        </p:nvCxnSpPr>
        <p:spPr>
          <a:xfrm>
            <a:off x="304800"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51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rgbClr val="009A4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5E2729-DDB1-0046-B398-5508306FD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B882795-2AC3-7F4B-B6E3-34ADFA739A84}"/>
              </a:ext>
            </a:extLst>
          </p:cNvPr>
          <p:cNvSpPr>
            <a:spLocks noGrp="1"/>
          </p:cNvSpPr>
          <p:nvPr>
            <p:ph type="title"/>
          </p:nvPr>
        </p:nvSpPr>
        <p:spPr>
          <a:xfrm>
            <a:off x="558800" y="845225"/>
            <a:ext cx="11074400" cy="641024"/>
          </a:xfrm>
        </p:spPr>
        <p:txBody>
          <a:bodyPr>
            <a:normAutofit/>
          </a:bodyPr>
          <a:lstStyle/>
          <a:p>
            <a:pPr algn="ctr"/>
            <a:r>
              <a:rPr lang="en-US" sz="3600" b="1" dirty="0">
                <a:solidFill>
                  <a:schemeClr val="bg1"/>
                </a:solidFill>
                <a:latin typeface="Helvetica" pitchFamily="2" charset="0"/>
              </a:rPr>
              <a:t>Information Page Title Here</a:t>
            </a:r>
          </a:p>
        </p:txBody>
      </p:sp>
      <p:sp>
        <p:nvSpPr>
          <p:cNvPr id="12" name="Content Placeholder 2">
            <a:extLst>
              <a:ext uri="{FF2B5EF4-FFF2-40B4-BE49-F238E27FC236}">
                <a16:creationId xmlns:a16="http://schemas.microsoft.com/office/drawing/2014/main" id="{8D3FDA66-4096-1149-8EA3-824F343307BC}"/>
              </a:ext>
            </a:extLst>
          </p:cNvPr>
          <p:cNvSpPr>
            <a:spLocks noGrp="1"/>
          </p:cNvSpPr>
          <p:nvPr>
            <p:ph idx="1"/>
          </p:nvPr>
        </p:nvSpPr>
        <p:spPr>
          <a:xfrm>
            <a:off x="693021" y="1925106"/>
            <a:ext cx="6362084" cy="3251949"/>
          </a:xfrm>
        </p:spPr>
        <p:txBody>
          <a:bodyPr>
            <a:normAutofit fontScale="92500" lnSpcReduction="20000"/>
          </a:bodyPr>
          <a:lstStyle>
            <a:lvl1pPr>
              <a:defRPr>
                <a:solidFill>
                  <a:schemeClr val="bg1"/>
                </a:solidFill>
              </a:defRPr>
            </a:lvl1pPr>
          </a:lstStyle>
          <a:p>
            <a:pPr>
              <a:lnSpc>
                <a:spcPct val="150000"/>
              </a:lnSpc>
            </a:pPr>
            <a:r>
              <a:rPr lang="en-US" sz="1800" b="1" dirty="0">
                <a:solidFill>
                  <a:schemeClr val="bg1"/>
                </a:solidFill>
                <a:latin typeface="Helvetica" pitchFamily="2" charset="0"/>
              </a:rPr>
              <a:t>Bullet point 1</a:t>
            </a:r>
            <a:r>
              <a:rPr lang="en-US" sz="1800" dirty="0">
                <a:solidFill>
                  <a:srgbClr val="FDB515"/>
                </a:solidFill>
                <a:latin typeface="Helvetica" pitchFamily="2" charset="0"/>
              </a:rPr>
              <a:t>, best to keep your bullet points to around ten words, when possible</a:t>
            </a:r>
          </a:p>
          <a:p>
            <a:pPr>
              <a:lnSpc>
                <a:spcPct val="150000"/>
              </a:lnSpc>
            </a:pPr>
            <a:r>
              <a:rPr lang="en-US" sz="1800" b="1" dirty="0">
                <a:solidFill>
                  <a:schemeClr val="bg1"/>
                </a:solidFill>
                <a:latin typeface="Helvetica" pitchFamily="2" charset="0"/>
              </a:rPr>
              <a:t>Bullet point 2</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3</a:t>
            </a:r>
            <a:r>
              <a:rPr lang="en-US" sz="1800" dirty="0">
                <a:solidFill>
                  <a:srgbClr val="FDB515"/>
                </a:solidFill>
                <a:latin typeface="Helvetica" pitchFamily="2" charset="0"/>
              </a:rPr>
              <a:t>, best to keep your bullet points to around ten words, when possible</a:t>
            </a:r>
            <a:endParaRPr lang="en-US" sz="1800" b="1" dirty="0">
              <a:solidFill>
                <a:srgbClr val="FDB515"/>
              </a:solidFill>
              <a:latin typeface="Helvetica" pitchFamily="2" charset="0"/>
            </a:endParaRPr>
          </a:p>
          <a:p>
            <a:pPr>
              <a:lnSpc>
                <a:spcPct val="150000"/>
              </a:lnSpc>
            </a:pPr>
            <a:r>
              <a:rPr lang="en-US" sz="1800" b="1" dirty="0">
                <a:solidFill>
                  <a:schemeClr val="bg1"/>
                </a:solidFill>
                <a:latin typeface="Helvetica" pitchFamily="2" charset="0"/>
              </a:rPr>
              <a:t>Bullet point 4</a:t>
            </a:r>
            <a:r>
              <a:rPr lang="en-US" sz="1800" dirty="0">
                <a:solidFill>
                  <a:srgbClr val="FDB515"/>
                </a:solidFill>
                <a:latin typeface="Helvetica" pitchFamily="2" charset="0"/>
              </a:rPr>
              <a:t>, best to keep your bullet points to around ten words, when possible</a:t>
            </a:r>
          </a:p>
          <a:p>
            <a:endParaRPr lang="en-US" sz="1800" b="1" dirty="0">
              <a:solidFill>
                <a:srgbClr val="FDB515"/>
              </a:solidFill>
              <a:latin typeface="Helvetica" pitchFamily="2" charset="0"/>
            </a:endParaRPr>
          </a:p>
          <a:p>
            <a:endParaRPr lang="en-US" sz="1800" b="1" dirty="0">
              <a:solidFill>
                <a:srgbClr val="FDB515"/>
              </a:solidFill>
              <a:latin typeface="Helvetica" pitchFamily="2" charset="0"/>
            </a:endParaRPr>
          </a:p>
        </p:txBody>
      </p:sp>
      <p:pic>
        <p:nvPicPr>
          <p:cNvPr id="14" name="Picture 13">
            <a:extLst>
              <a:ext uri="{FF2B5EF4-FFF2-40B4-BE49-F238E27FC236}">
                <a16:creationId xmlns:a16="http://schemas.microsoft.com/office/drawing/2014/main" id="{EF459B33-C0DF-D948-91E6-A5C5F3FEDC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5384" y="5729352"/>
            <a:ext cx="897816" cy="673362"/>
          </a:xfrm>
          <a:prstGeom prst="rect">
            <a:avLst/>
          </a:prstGeom>
        </p:spPr>
      </p:pic>
      <p:cxnSp>
        <p:nvCxnSpPr>
          <p:cNvPr id="15" name="Straight Connector 14">
            <a:extLst>
              <a:ext uri="{FF2B5EF4-FFF2-40B4-BE49-F238E27FC236}">
                <a16:creationId xmlns:a16="http://schemas.microsoft.com/office/drawing/2014/main" id="{94E66BB1-5A54-574B-9F9B-7FAC66FE2912}"/>
              </a:ext>
            </a:extLst>
          </p:cNvPr>
          <p:cNvCxnSpPr/>
          <p:nvPr userDrawn="1"/>
        </p:nvCxnSpPr>
        <p:spPr>
          <a:xfrm>
            <a:off x="304800"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241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55"/>
        <p:cNvGrpSpPr/>
        <p:nvPr/>
      </p:nvGrpSpPr>
      <p:grpSpPr>
        <a:xfrm>
          <a:off x="0" y="0"/>
          <a:ext cx="0" cy="0"/>
          <a:chOff x="0" y="0"/>
          <a:chExt cx="0" cy="0"/>
        </a:xfrm>
      </p:grpSpPr>
      <p:grpSp>
        <p:nvGrpSpPr>
          <p:cNvPr id="56" name="Google Shape;56;p14"/>
          <p:cNvGrpSpPr/>
          <p:nvPr/>
        </p:nvGrpSpPr>
        <p:grpSpPr>
          <a:xfrm>
            <a:off x="10382759" y="-42334"/>
            <a:ext cx="3585303" cy="6900335"/>
            <a:chOff x="8932333" y="-42335"/>
            <a:chExt cx="3585302" cy="6900335"/>
          </a:xfrm>
        </p:grpSpPr>
        <p:sp>
          <p:nvSpPr>
            <p:cNvPr id="57" name="Google Shape;57;p14"/>
            <p:cNvSpPr/>
            <p:nvPr/>
          </p:nvSpPr>
          <p:spPr>
            <a:xfrm>
              <a:off x="9510286" y="-42335"/>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58" name="Google Shape;58;p14"/>
            <p:cNvSpPr/>
            <p:nvPr/>
          </p:nvSpPr>
          <p:spPr>
            <a:xfrm>
              <a:off x="9927426" y="-25401"/>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9" name="Google Shape;59;p14"/>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2400"/>
            </a:p>
          </p:txBody>
        </p:sp>
        <p:sp>
          <p:nvSpPr>
            <p:cNvPr id="60" name="Google Shape;60;p14"/>
            <p:cNvSpPr/>
            <p:nvPr/>
          </p:nvSpPr>
          <p:spPr>
            <a:xfrm>
              <a:off x="10018450" y="-8467"/>
              <a:ext cx="2172090"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678A26">
                <a:alpha val="6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Trebuchet MS"/>
                <a:ea typeface="Trebuchet MS"/>
                <a:cs typeface="Trebuchet MS"/>
                <a:sym typeface="Trebuchet MS"/>
              </a:endParaRPr>
            </a:p>
          </p:txBody>
        </p:sp>
        <p:sp>
          <p:nvSpPr>
            <p:cNvPr id="61" name="Google Shape;61;p1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92CF7C">
                <a:alpha val="69800"/>
              </a:srgbClr>
            </a:solidFill>
            <a:ln>
              <a:noFill/>
            </a:ln>
          </p:spPr>
        </p:sp>
      </p:grpSp>
      <p:sp>
        <p:nvSpPr>
          <p:cNvPr id="62" name="Google Shape;62;p14"/>
          <p:cNvSpPr txBox="1">
            <a:spLocks noGrp="1"/>
          </p:cNvSpPr>
          <p:nvPr>
            <p:ph type="ctrTitle"/>
          </p:nvPr>
        </p:nvSpPr>
        <p:spPr>
          <a:xfrm>
            <a:off x="2309881" y="2919775"/>
            <a:ext cx="7766800" cy="1078000"/>
          </a:xfrm>
          <a:prstGeom prst="rect">
            <a:avLst/>
          </a:prstGeom>
          <a:noFill/>
          <a:ln>
            <a:noFill/>
          </a:ln>
        </p:spPr>
        <p:txBody>
          <a:bodyPr spcFirstLastPara="1" wrap="square" lIns="68575" tIns="34275" rIns="68575" bIns="34275" anchor="b" anchorCtr="0">
            <a:noAutofit/>
          </a:bodyPr>
          <a:lstStyle>
            <a:lvl1pPr marR="0" lvl="0" algn="ctr" rtl="0">
              <a:spcBef>
                <a:spcPts val="0"/>
              </a:spcBef>
              <a:spcAft>
                <a:spcPts val="0"/>
              </a:spcAft>
              <a:buClr>
                <a:schemeClr val="accent1"/>
              </a:buClr>
              <a:buSzPts val="4100"/>
              <a:buFont typeface="Trebuchet MS"/>
              <a:buNone/>
              <a:defRPr sz="5467"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63" name="Google Shape;63;p14"/>
          <p:cNvSpPr txBox="1">
            <a:spLocks noGrp="1"/>
          </p:cNvSpPr>
          <p:nvPr>
            <p:ph type="subTitle" idx="1"/>
          </p:nvPr>
        </p:nvSpPr>
        <p:spPr>
          <a:xfrm>
            <a:off x="2326847" y="4165133"/>
            <a:ext cx="7766800" cy="1096800"/>
          </a:xfrm>
          <a:prstGeom prst="rect">
            <a:avLst/>
          </a:prstGeom>
          <a:noFill/>
          <a:ln>
            <a:noFill/>
          </a:ln>
        </p:spPr>
        <p:txBody>
          <a:bodyPr spcFirstLastPara="1" wrap="square" lIns="68575" tIns="34275" rIns="68575" bIns="34275" anchor="t" anchorCtr="0">
            <a:noAutofit/>
          </a:bodyPr>
          <a:lstStyle>
            <a:lvl1pPr marR="0" lvl="0" algn="ctr" rtl="0">
              <a:spcBef>
                <a:spcPts val="1067"/>
              </a:spcBef>
              <a:spcAft>
                <a:spcPts val="0"/>
              </a:spcAft>
              <a:buClr>
                <a:schemeClr val="accent1"/>
              </a:buClr>
              <a:buSzPts val="1100"/>
              <a:buFont typeface="Noto Sans Symbols"/>
              <a:buNone/>
              <a:defRPr sz="1867" b="0" i="0" u="none" strike="noStrike" cap="none">
                <a:solidFill>
                  <a:srgbClr val="7F7F7F"/>
                </a:solidFill>
                <a:latin typeface="Trebuchet MS"/>
                <a:ea typeface="Trebuchet MS"/>
                <a:cs typeface="Trebuchet MS"/>
                <a:sym typeface="Trebuchet MS"/>
              </a:defRPr>
            </a:lvl1pPr>
            <a:lvl2pPr marR="0" lvl="1" algn="ctr" rtl="0">
              <a:spcBef>
                <a:spcPts val="1067"/>
              </a:spcBef>
              <a:spcAft>
                <a:spcPts val="0"/>
              </a:spcAft>
              <a:buClr>
                <a:schemeClr val="accent1"/>
              </a:buClr>
              <a:buSzPts val="1000"/>
              <a:buFont typeface="Noto Sans Symbols"/>
              <a:buNone/>
              <a:defRPr sz="1600" b="0" i="0" u="none" strike="noStrike" cap="none">
                <a:solidFill>
                  <a:srgbClr val="888888"/>
                </a:solidFill>
                <a:latin typeface="Trebuchet MS"/>
                <a:ea typeface="Trebuchet MS"/>
                <a:cs typeface="Trebuchet MS"/>
                <a:sym typeface="Trebuchet MS"/>
              </a:defRPr>
            </a:lvl2pPr>
            <a:lvl3pPr marR="0" lvl="2" algn="ctr"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3pPr>
            <a:lvl4pPr marR="0" lvl="3" algn="ctr" rtl="0">
              <a:spcBef>
                <a:spcPts val="1067"/>
              </a:spcBef>
              <a:spcAft>
                <a:spcPts val="0"/>
              </a:spcAft>
              <a:buClr>
                <a:schemeClr val="accent1"/>
              </a:buClr>
              <a:buSzPts val="700"/>
              <a:buFont typeface="Noto Sans Symbols"/>
              <a:buNone/>
              <a:defRPr sz="1200" b="0" i="0" u="none" strike="noStrike" cap="none">
                <a:solidFill>
                  <a:srgbClr val="888888"/>
                </a:solidFill>
                <a:latin typeface="Trebuchet MS"/>
                <a:ea typeface="Trebuchet MS"/>
                <a:cs typeface="Trebuchet MS"/>
                <a:sym typeface="Trebuchet MS"/>
              </a:defRPr>
            </a:lvl4pPr>
            <a:lvl5pPr marR="0" lvl="4" algn="ctr" rtl="0">
              <a:spcBef>
                <a:spcPts val="1067"/>
              </a:spcBef>
              <a:spcAft>
                <a:spcPts val="0"/>
              </a:spcAft>
              <a:buClr>
                <a:schemeClr val="accent1"/>
              </a:buClr>
              <a:buSzPts val="700"/>
              <a:buFont typeface="Noto Sans Symbols"/>
              <a:buNone/>
              <a:defRPr sz="1200" b="0" i="0" u="none" strike="noStrike" cap="none">
                <a:solidFill>
                  <a:srgbClr val="888888"/>
                </a:solidFill>
                <a:latin typeface="Trebuchet MS"/>
                <a:ea typeface="Trebuchet MS"/>
                <a:cs typeface="Trebuchet MS"/>
                <a:sym typeface="Trebuchet MS"/>
              </a:defRPr>
            </a:lvl5pPr>
            <a:lvl6pPr marR="0" lvl="5" algn="ctr" rtl="0">
              <a:spcBef>
                <a:spcPts val="1067"/>
              </a:spcBef>
              <a:spcAft>
                <a:spcPts val="0"/>
              </a:spcAft>
              <a:buClr>
                <a:schemeClr val="accent1"/>
              </a:buClr>
              <a:buSzPts val="700"/>
              <a:buFont typeface="Noto Sans Symbols"/>
              <a:buNone/>
              <a:defRPr sz="1200" b="0" i="0" u="none" strike="noStrike" cap="none">
                <a:solidFill>
                  <a:srgbClr val="888888"/>
                </a:solidFill>
                <a:latin typeface="Trebuchet MS"/>
                <a:ea typeface="Trebuchet MS"/>
                <a:cs typeface="Trebuchet MS"/>
                <a:sym typeface="Trebuchet MS"/>
              </a:defRPr>
            </a:lvl6pPr>
            <a:lvl7pPr marR="0" lvl="6" algn="ctr" rtl="0">
              <a:spcBef>
                <a:spcPts val="1067"/>
              </a:spcBef>
              <a:spcAft>
                <a:spcPts val="0"/>
              </a:spcAft>
              <a:buClr>
                <a:schemeClr val="accent1"/>
              </a:buClr>
              <a:buSzPts val="700"/>
              <a:buFont typeface="Noto Sans Symbols"/>
              <a:buNone/>
              <a:defRPr sz="1200" b="0" i="0" u="none" strike="noStrike" cap="none">
                <a:solidFill>
                  <a:srgbClr val="888888"/>
                </a:solidFill>
                <a:latin typeface="Trebuchet MS"/>
                <a:ea typeface="Trebuchet MS"/>
                <a:cs typeface="Trebuchet MS"/>
                <a:sym typeface="Trebuchet MS"/>
              </a:defRPr>
            </a:lvl7pPr>
            <a:lvl8pPr marR="0" lvl="7" algn="ctr" rtl="0">
              <a:spcBef>
                <a:spcPts val="1067"/>
              </a:spcBef>
              <a:spcAft>
                <a:spcPts val="0"/>
              </a:spcAft>
              <a:buClr>
                <a:schemeClr val="accent1"/>
              </a:buClr>
              <a:buSzPts val="700"/>
              <a:buFont typeface="Noto Sans Symbols"/>
              <a:buNone/>
              <a:defRPr sz="1200" b="0" i="0" u="none" strike="noStrike" cap="none">
                <a:solidFill>
                  <a:srgbClr val="888888"/>
                </a:solidFill>
                <a:latin typeface="Trebuchet MS"/>
                <a:ea typeface="Trebuchet MS"/>
                <a:cs typeface="Trebuchet MS"/>
                <a:sym typeface="Trebuchet MS"/>
              </a:defRPr>
            </a:lvl8pPr>
            <a:lvl9pPr marR="0" lvl="8" algn="ctr" rtl="0">
              <a:spcBef>
                <a:spcPts val="1067"/>
              </a:spcBef>
              <a:spcAft>
                <a:spcPts val="0"/>
              </a:spcAft>
              <a:buClr>
                <a:schemeClr val="accent1"/>
              </a:buClr>
              <a:buSzPts val="700"/>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grpSp>
        <p:nvGrpSpPr>
          <p:cNvPr id="64" name="Google Shape;64;p14"/>
          <p:cNvGrpSpPr/>
          <p:nvPr/>
        </p:nvGrpSpPr>
        <p:grpSpPr>
          <a:xfrm rot="10800000">
            <a:off x="-1853374" y="-8466"/>
            <a:ext cx="3585303" cy="6900335"/>
            <a:chOff x="8932333" y="-42335"/>
            <a:chExt cx="3585302" cy="6900335"/>
          </a:xfrm>
        </p:grpSpPr>
        <p:sp>
          <p:nvSpPr>
            <p:cNvPr id="65" name="Google Shape;65;p14"/>
            <p:cNvSpPr/>
            <p:nvPr/>
          </p:nvSpPr>
          <p:spPr>
            <a:xfrm>
              <a:off x="9510286" y="-42335"/>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66" name="Google Shape;66;p14"/>
            <p:cNvSpPr/>
            <p:nvPr/>
          </p:nvSpPr>
          <p:spPr>
            <a:xfrm>
              <a:off x="9927426" y="-25401"/>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67" name="Google Shape;67;p14"/>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2400"/>
            </a:p>
          </p:txBody>
        </p:sp>
        <p:sp>
          <p:nvSpPr>
            <p:cNvPr id="68" name="Google Shape;68;p14"/>
            <p:cNvSpPr/>
            <p:nvPr/>
          </p:nvSpPr>
          <p:spPr>
            <a:xfrm>
              <a:off x="10018450" y="-8467"/>
              <a:ext cx="2172090"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678A26">
                <a:alpha val="6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Trebuchet MS"/>
                <a:ea typeface="Trebuchet MS"/>
                <a:cs typeface="Trebuchet MS"/>
                <a:sym typeface="Trebuchet MS"/>
              </a:endParaRPr>
            </a:p>
          </p:txBody>
        </p:sp>
        <p:sp>
          <p:nvSpPr>
            <p:cNvPr id="69" name="Google Shape;69;p1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92CF7C">
                <a:alpha val="69800"/>
              </a:srgbClr>
            </a:solidFill>
            <a:ln>
              <a:noFill/>
            </a:ln>
          </p:spPr>
        </p:sp>
      </p:grpSp>
    </p:spTree>
    <p:extLst>
      <p:ext uri="{BB962C8B-B14F-4D97-AF65-F5344CB8AC3E}">
        <p14:creationId xmlns:p14="http://schemas.microsoft.com/office/powerpoint/2010/main" val="776791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172633" y="961841"/>
            <a:ext cx="8596800" cy="13208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72" name="Google Shape;72;p15"/>
          <p:cNvSpPr txBox="1">
            <a:spLocks noGrp="1"/>
          </p:cNvSpPr>
          <p:nvPr>
            <p:ph type="body" idx="1"/>
          </p:nvPr>
        </p:nvSpPr>
        <p:spPr>
          <a:xfrm>
            <a:off x="1172633" y="2282641"/>
            <a:ext cx="8596800" cy="3880800"/>
          </a:xfrm>
          <a:prstGeom prst="rect">
            <a:avLst/>
          </a:prstGeom>
          <a:noFill/>
          <a:ln>
            <a:noFill/>
          </a:ln>
        </p:spPr>
        <p:txBody>
          <a:bodyPr spcFirstLastPara="1" wrap="square" lIns="68575" tIns="34275" rIns="68575" bIns="34275" anchor="t" anchorCtr="0">
            <a:noAutofit/>
          </a:bodyPr>
          <a:lstStyle>
            <a:lvl1pPr marL="609585" marR="0" lvl="0" indent="-397923" algn="l" rtl="0">
              <a:spcBef>
                <a:spcPts val="1067"/>
              </a:spcBef>
              <a:spcAft>
                <a:spcPts val="0"/>
              </a:spcAft>
              <a:buClr>
                <a:schemeClr val="accent1"/>
              </a:buClr>
              <a:buSzPts val="1100"/>
              <a:buFont typeface="Noto Sans Symbols"/>
              <a:buChar char="►"/>
              <a:defRPr sz="1867" b="0" i="0" u="none" strike="noStrike" cap="none">
                <a:solidFill>
                  <a:srgbClr val="3F3F3F"/>
                </a:solidFill>
                <a:latin typeface="Trebuchet MS"/>
                <a:ea typeface="Trebuchet MS"/>
                <a:cs typeface="Trebuchet MS"/>
                <a:sym typeface="Trebuchet MS"/>
              </a:defRPr>
            </a:lvl1pPr>
            <a:lvl2pPr marL="1219170" marR="0" lvl="1" indent="-389457" algn="l" rtl="0">
              <a:spcBef>
                <a:spcPts val="1067"/>
              </a:spcBef>
              <a:spcAft>
                <a:spcPts val="0"/>
              </a:spcAft>
              <a:buClr>
                <a:schemeClr val="accent1"/>
              </a:buClr>
              <a:buSzPts val="1000"/>
              <a:buFont typeface="Noto Sans Symbols"/>
              <a:buChar char="►"/>
              <a:defRPr sz="1600" b="0" i="0" u="none" strike="noStrike" cap="none">
                <a:solidFill>
                  <a:srgbClr val="3F3F3F"/>
                </a:solidFill>
                <a:latin typeface="Trebuchet MS"/>
                <a:ea typeface="Trebuchet MS"/>
                <a:cs typeface="Trebuchet MS"/>
                <a:sym typeface="Trebuchet MS"/>
              </a:defRPr>
            </a:lvl2pPr>
            <a:lvl3pPr marL="1828754" marR="0" lvl="2" indent="-372524" algn="l" rtl="0">
              <a:spcBef>
                <a:spcPts val="1067"/>
              </a:spcBef>
              <a:spcAft>
                <a:spcPts val="0"/>
              </a:spcAft>
              <a:buClr>
                <a:schemeClr val="accent1"/>
              </a:buClr>
              <a:buSzPts val="800"/>
              <a:buFont typeface="Noto Sans Symbols"/>
              <a:buChar char="►"/>
              <a:defRPr sz="1467" b="0" i="0" u="none" strike="noStrike" cap="none">
                <a:solidFill>
                  <a:srgbClr val="3F3F3F"/>
                </a:solidFill>
                <a:latin typeface="Trebuchet MS"/>
                <a:ea typeface="Trebuchet MS"/>
                <a:cs typeface="Trebuchet MS"/>
                <a:sym typeface="Trebuchet MS"/>
              </a:defRPr>
            </a:lvl3pPr>
            <a:lvl4pPr marL="2438339" marR="0" lvl="3"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4pPr>
            <a:lvl5pPr marL="3047924" marR="0" lvl="4"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502899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677333" y="1498604"/>
            <a:ext cx="3854400" cy="12784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accent1"/>
              </a:buClr>
              <a:buSzPts val="15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75" name="Google Shape;75;p16"/>
          <p:cNvSpPr txBox="1">
            <a:spLocks noGrp="1"/>
          </p:cNvSpPr>
          <p:nvPr>
            <p:ph type="body" idx="1"/>
          </p:nvPr>
        </p:nvSpPr>
        <p:spPr>
          <a:xfrm>
            <a:off x="4760461" y="514924"/>
            <a:ext cx="4513600" cy="5526400"/>
          </a:xfrm>
          <a:prstGeom prst="rect">
            <a:avLst/>
          </a:prstGeom>
          <a:noFill/>
          <a:ln>
            <a:noFill/>
          </a:ln>
        </p:spPr>
        <p:txBody>
          <a:bodyPr spcFirstLastPara="1" wrap="square" lIns="68575" tIns="34275" rIns="68575" bIns="34275" anchor="t" anchorCtr="0">
            <a:noAutofit/>
          </a:bodyPr>
          <a:lstStyle>
            <a:lvl1pPr marL="609585" marR="0" lvl="0" indent="-397923" algn="l" rtl="0">
              <a:spcBef>
                <a:spcPts val="1067"/>
              </a:spcBef>
              <a:spcAft>
                <a:spcPts val="0"/>
              </a:spcAft>
              <a:buClr>
                <a:schemeClr val="accent1"/>
              </a:buClr>
              <a:buSzPts val="1100"/>
              <a:buFont typeface="Noto Sans Symbols"/>
              <a:buChar char="►"/>
              <a:defRPr sz="1867" b="0" i="0" u="none" strike="noStrike" cap="none">
                <a:solidFill>
                  <a:srgbClr val="3F3F3F"/>
                </a:solidFill>
                <a:latin typeface="Trebuchet MS"/>
                <a:ea typeface="Trebuchet MS"/>
                <a:cs typeface="Trebuchet MS"/>
                <a:sym typeface="Trebuchet MS"/>
              </a:defRPr>
            </a:lvl1pPr>
            <a:lvl2pPr marL="1219170" marR="0" lvl="1" indent="-389457" algn="l" rtl="0">
              <a:spcBef>
                <a:spcPts val="1067"/>
              </a:spcBef>
              <a:spcAft>
                <a:spcPts val="0"/>
              </a:spcAft>
              <a:buClr>
                <a:schemeClr val="accent1"/>
              </a:buClr>
              <a:buSzPts val="1000"/>
              <a:buFont typeface="Noto Sans Symbols"/>
              <a:buChar char="►"/>
              <a:defRPr sz="1600" b="0" i="0" u="none" strike="noStrike" cap="none">
                <a:solidFill>
                  <a:srgbClr val="3F3F3F"/>
                </a:solidFill>
                <a:latin typeface="Trebuchet MS"/>
                <a:ea typeface="Trebuchet MS"/>
                <a:cs typeface="Trebuchet MS"/>
                <a:sym typeface="Trebuchet MS"/>
              </a:defRPr>
            </a:lvl2pPr>
            <a:lvl3pPr marL="1828754" marR="0" lvl="2" indent="-372524" algn="l" rtl="0">
              <a:spcBef>
                <a:spcPts val="1067"/>
              </a:spcBef>
              <a:spcAft>
                <a:spcPts val="0"/>
              </a:spcAft>
              <a:buClr>
                <a:schemeClr val="accent1"/>
              </a:buClr>
              <a:buSzPts val="800"/>
              <a:buFont typeface="Noto Sans Symbols"/>
              <a:buChar char="►"/>
              <a:defRPr sz="1467" b="0" i="0" u="none" strike="noStrike" cap="none">
                <a:solidFill>
                  <a:srgbClr val="3F3F3F"/>
                </a:solidFill>
                <a:latin typeface="Trebuchet MS"/>
                <a:ea typeface="Trebuchet MS"/>
                <a:cs typeface="Trebuchet MS"/>
                <a:sym typeface="Trebuchet MS"/>
              </a:defRPr>
            </a:lvl3pPr>
            <a:lvl4pPr marL="2438339" marR="0" lvl="3"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4pPr>
            <a:lvl5pPr marL="3047924" marR="0" lvl="4"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6" name="Google Shape;76;p16"/>
          <p:cNvSpPr txBox="1">
            <a:spLocks noGrp="1"/>
          </p:cNvSpPr>
          <p:nvPr>
            <p:ph type="body" idx="2"/>
          </p:nvPr>
        </p:nvSpPr>
        <p:spPr>
          <a:xfrm>
            <a:off x="677333" y="2777069"/>
            <a:ext cx="3854400" cy="25844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1067"/>
              </a:spcBef>
              <a:spcAft>
                <a:spcPts val="0"/>
              </a:spcAft>
              <a:buClr>
                <a:schemeClr val="accent1"/>
              </a:buClr>
              <a:buSzPts val="800"/>
              <a:buFont typeface="Noto Sans Symbols"/>
              <a:buNone/>
              <a:defRPr sz="1467" b="0" i="0" u="none" strike="noStrike" cap="none">
                <a:solidFill>
                  <a:srgbClr val="3F3F3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800"/>
              <a:buFont typeface="Noto Sans Symbols"/>
              <a:buNone/>
              <a:defRPr sz="1467" b="0" i="0" u="none" strike="noStrike" cap="none">
                <a:solidFill>
                  <a:srgbClr val="3F3F3F"/>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700"/>
              <a:buFont typeface="Noto Sans Symbols"/>
              <a:buNone/>
              <a:defRPr sz="1200" b="0" i="0" u="none" strike="noStrike" cap="none">
                <a:solidFill>
                  <a:srgbClr val="3F3F3F"/>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600"/>
              <a:buFont typeface="Noto Sans Symbols"/>
              <a:buNone/>
              <a:defRPr sz="1067" b="0" i="0" u="none" strike="noStrike" cap="none">
                <a:solidFill>
                  <a:srgbClr val="3F3F3F"/>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600"/>
              <a:buFont typeface="Noto Sans Symbols"/>
              <a:buNone/>
              <a:defRPr sz="1067" b="0" i="0" u="none" strike="noStrike" cap="none">
                <a:solidFill>
                  <a:srgbClr val="3F3F3F"/>
                </a:solidFill>
                <a:latin typeface="Trebuchet MS"/>
                <a:ea typeface="Trebuchet MS"/>
                <a:cs typeface="Trebuchet MS"/>
                <a:sym typeface="Trebuchet MS"/>
              </a:defRPr>
            </a:lvl5pPr>
            <a:lvl6pPr marL="3657509" marR="0" lvl="5" indent="-304792" algn="l" rtl="0">
              <a:spcBef>
                <a:spcPts val="1067"/>
              </a:spcBef>
              <a:spcAft>
                <a:spcPts val="0"/>
              </a:spcAft>
              <a:buClr>
                <a:schemeClr val="accent1"/>
              </a:buClr>
              <a:buSzPts val="600"/>
              <a:buFont typeface="Noto Sans Symbols"/>
              <a:buNone/>
              <a:defRPr sz="1067" b="0" i="0" u="none" strike="noStrike" cap="none">
                <a:solidFill>
                  <a:srgbClr val="3F3F3F"/>
                </a:solidFill>
                <a:latin typeface="Trebuchet MS"/>
                <a:ea typeface="Trebuchet MS"/>
                <a:cs typeface="Trebuchet MS"/>
                <a:sym typeface="Trebuchet MS"/>
              </a:defRPr>
            </a:lvl6pPr>
            <a:lvl7pPr marL="4267093" marR="0" lvl="6" indent="-304792" algn="l" rtl="0">
              <a:spcBef>
                <a:spcPts val="1067"/>
              </a:spcBef>
              <a:spcAft>
                <a:spcPts val="0"/>
              </a:spcAft>
              <a:buClr>
                <a:schemeClr val="accent1"/>
              </a:buClr>
              <a:buSzPts val="600"/>
              <a:buFont typeface="Noto Sans Symbols"/>
              <a:buNone/>
              <a:defRPr sz="1067" b="0" i="0" u="none" strike="noStrike" cap="none">
                <a:solidFill>
                  <a:srgbClr val="3F3F3F"/>
                </a:solidFill>
                <a:latin typeface="Trebuchet MS"/>
                <a:ea typeface="Trebuchet MS"/>
                <a:cs typeface="Trebuchet MS"/>
                <a:sym typeface="Trebuchet MS"/>
              </a:defRPr>
            </a:lvl7pPr>
            <a:lvl8pPr marL="4876678" marR="0" lvl="7" indent="-304792" algn="l" rtl="0">
              <a:spcBef>
                <a:spcPts val="1067"/>
              </a:spcBef>
              <a:spcAft>
                <a:spcPts val="0"/>
              </a:spcAft>
              <a:buClr>
                <a:schemeClr val="accent1"/>
              </a:buClr>
              <a:buSzPts val="600"/>
              <a:buFont typeface="Noto Sans Symbols"/>
              <a:buNone/>
              <a:defRPr sz="1067" b="0" i="0" u="none" strike="noStrike" cap="none">
                <a:solidFill>
                  <a:srgbClr val="3F3F3F"/>
                </a:solidFill>
                <a:latin typeface="Trebuchet MS"/>
                <a:ea typeface="Trebuchet MS"/>
                <a:cs typeface="Trebuchet MS"/>
                <a:sym typeface="Trebuchet MS"/>
              </a:defRPr>
            </a:lvl8pPr>
            <a:lvl9pPr marL="5486263" marR="0" lvl="8" indent="-304792" algn="l" rtl="0">
              <a:spcBef>
                <a:spcPts val="1067"/>
              </a:spcBef>
              <a:spcAft>
                <a:spcPts val="0"/>
              </a:spcAft>
              <a:buClr>
                <a:schemeClr val="accent1"/>
              </a:buClr>
              <a:buSzPts val="600"/>
              <a:buFont typeface="Noto Sans Symbols"/>
              <a:buNone/>
              <a:defRPr sz="1067" b="0" i="0" u="none" strike="noStrike" cap="none">
                <a:solidFill>
                  <a:srgbClr val="3F3F3F"/>
                </a:solidFill>
                <a:latin typeface="Trebuchet MS"/>
                <a:ea typeface="Trebuchet MS"/>
                <a:cs typeface="Trebuchet MS"/>
                <a:sym typeface="Trebuchet MS"/>
              </a:defRPr>
            </a:lvl9pPr>
          </a:lstStyle>
          <a:p>
            <a:endParaRPr/>
          </a:p>
        </p:txBody>
      </p:sp>
      <p:sp>
        <p:nvSpPr>
          <p:cNvPr id="77" name="Google Shape;77;p16"/>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78" name="Google Shape;78;p16"/>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79" name="Google Shape;79;p16"/>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2068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5745" y="552052"/>
            <a:ext cx="8596668" cy="13208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7844818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677335" y="2700867"/>
            <a:ext cx="8596800" cy="18268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accent1"/>
              </a:buClr>
              <a:buSzPts val="3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82" name="Google Shape;82;p17"/>
          <p:cNvSpPr txBox="1">
            <a:spLocks noGrp="1"/>
          </p:cNvSpPr>
          <p:nvPr>
            <p:ph type="body" idx="1"/>
          </p:nvPr>
        </p:nvSpPr>
        <p:spPr>
          <a:xfrm>
            <a:off x="677335" y="4527448"/>
            <a:ext cx="8596800" cy="8604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1067"/>
              </a:spcBef>
              <a:spcAft>
                <a:spcPts val="0"/>
              </a:spcAft>
              <a:buClr>
                <a:schemeClr val="accent1"/>
              </a:buClr>
              <a:buSzPts val="1200"/>
              <a:buFont typeface="Noto Sans Symbols"/>
              <a:buNone/>
              <a:defRPr sz="2000" b="0" i="0" u="none" strike="noStrike" cap="none">
                <a:solidFill>
                  <a:srgbClr val="7F7F7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100"/>
              <a:buFont typeface="Noto Sans Symbols"/>
              <a:buNone/>
              <a:defRPr sz="1867" b="0" i="0" u="none" strike="noStrike" cap="none">
                <a:solidFill>
                  <a:srgbClr val="888888"/>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1000"/>
              <a:buFont typeface="Noto Sans Symbols"/>
              <a:buNone/>
              <a:defRPr sz="1600" b="0" i="0" u="none" strike="noStrike" cap="none">
                <a:solidFill>
                  <a:srgbClr val="888888"/>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5pPr>
            <a:lvl6pPr marL="3657509" marR="0" lvl="5"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6pPr>
            <a:lvl7pPr marL="4267093" marR="0" lvl="6"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7pPr>
            <a:lvl8pPr marL="4876678" marR="0" lvl="7"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8pPr>
            <a:lvl9pPr marL="5486263" marR="0" lvl="8"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9pPr>
          </a:lstStyle>
          <a:p>
            <a:endParaRPr/>
          </a:p>
        </p:txBody>
      </p:sp>
      <p:sp>
        <p:nvSpPr>
          <p:cNvPr id="83" name="Google Shape;83;p17"/>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84" name="Google Shape;84;p17"/>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85" name="Google Shape;85;p17"/>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4651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2676612" y="2947723"/>
            <a:ext cx="8596800" cy="13208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88" name="Google Shape;88;p18"/>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89" name="Google Shape;89;p18"/>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90" name="Google Shape;90;p18"/>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5609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677333" y="674423"/>
            <a:ext cx="8596800" cy="13208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93" name="Google Shape;93;p19"/>
          <p:cNvSpPr txBox="1">
            <a:spLocks noGrp="1"/>
          </p:cNvSpPr>
          <p:nvPr>
            <p:ph type="body" idx="1"/>
          </p:nvPr>
        </p:nvSpPr>
        <p:spPr>
          <a:xfrm>
            <a:off x="677333" y="2160589"/>
            <a:ext cx="4184000" cy="3880800"/>
          </a:xfrm>
          <a:prstGeom prst="rect">
            <a:avLst/>
          </a:prstGeom>
          <a:noFill/>
          <a:ln>
            <a:noFill/>
          </a:ln>
        </p:spPr>
        <p:txBody>
          <a:bodyPr spcFirstLastPara="1" wrap="square" lIns="68575" tIns="34275" rIns="68575" bIns="34275" anchor="t" anchorCtr="0">
            <a:noAutofit/>
          </a:bodyPr>
          <a:lstStyle>
            <a:lvl1pPr marL="609585" marR="0" lvl="0" indent="-397923" algn="l" rtl="0">
              <a:spcBef>
                <a:spcPts val="1067"/>
              </a:spcBef>
              <a:spcAft>
                <a:spcPts val="0"/>
              </a:spcAft>
              <a:buClr>
                <a:schemeClr val="accent1"/>
              </a:buClr>
              <a:buSzPts val="1100"/>
              <a:buFont typeface="Noto Sans Symbols"/>
              <a:buChar char="►"/>
              <a:defRPr sz="1867" b="0" i="0" u="none" strike="noStrike" cap="none">
                <a:solidFill>
                  <a:srgbClr val="3F3F3F"/>
                </a:solidFill>
                <a:latin typeface="Trebuchet MS"/>
                <a:ea typeface="Trebuchet MS"/>
                <a:cs typeface="Trebuchet MS"/>
                <a:sym typeface="Trebuchet MS"/>
              </a:defRPr>
            </a:lvl1pPr>
            <a:lvl2pPr marL="1219170" marR="0" lvl="1" indent="-389457" algn="l" rtl="0">
              <a:spcBef>
                <a:spcPts val="1067"/>
              </a:spcBef>
              <a:spcAft>
                <a:spcPts val="0"/>
              </a:spcAft>
              <a:buClr>
                <a:schemeClr val="accent1"/>
              </a:buClr>
              <a:buSzPts val="1000"/>
              <a:buFont typeface="Noto Sans Symbols"/>
              <a:buChar char="►"/>
              <a:defRPr sz="1600" b="0" i="0" u="none" strike="noStrike" cap="none">
                <a:solidFill>
                  <a:srgbClr val="3F3F3F"/>
                </a:solidFill>
                <a:latin typeface="Trebuchet MS"/>
                <a:ea typeface="Trebuchet MS"/>
                <a:cs typeface="Trebuchet MS"/>
                <a:sym typeface="Trebuchet MS"/>
              </a:defRPr>
            </a:lvl2pPr>
            <a:lvl3pPr marL="1828754" marR="0" lvl="2" indent="-372524" algn="l" rtl="0">
              <a:spcBef>
                <a:spcPts val="1067"/>
              </a:spcBef>
              <a:spcAft>
                <a:spcPts val="0"/>
              </a:spcAft>
              <a:buClr>
                <a:schemeClr val="accent1"/>
              </a:buClr>
              <a:buSzPts val="800"/>
              <a:buFont typeface="Noto Sans Symbols"/>
              <a:buChar char="►"/>
              <a:defRPr sz="1467" b="0" i="0" u="none" strike="noStrike" cap="none">
                <a:solidFill>
                  <a:srgbClr val="3F3F3F"/>
                </a:solidFill>
                <a:latin typeface="Trebuchet MS"/>
                <a:ea typeface="Trebuchet MS"/>
                <a:cs typeface="Trebuchet MS"/>
                <a:sym typeface="Trebuchet MS"/>
              </a:defRPr>
            </a:lvl3pPr>
            <a:lvl4pPr marL="2438339" marR="0" lvl="3"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4pPr>
            <a:lvl5pPr marL="3047924" marR="0" lvl="4"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4" name="Google Shape;94;p19"/>
          <p:cNvSpPr txBox="1">
            <a:spLocks noGrp="1"/>
          </p:cNvSpPr>
          <p:nvPr>
            <p:ph type="body" idx="2"/>
          </p:nvPr>
        </p:nvSpPr>
        <p:spPr>
          <a:xfrm>
            <a:off x="5089969" y="2160589"/>
            <a:ext cx="4184000" cy="3880800"/>
          </a:xfrm>
          <a:prstGeom prst="rect">
            <a:avLst/>
          </a:prstGeom>
          <a:noFill/>
          <a:ln>
            <a:noFill/>
          </a:ln>
        </p:spPr>
        <p:txBody>
          <a:bodyPr spcFirstLastPara="1" wrap="square" lIns="68575" tIns="34275" rIns="68575" bIns="34275" anchor="t" anchorCtr="0">
            <a:noAutofit/>
          </a:bodyPr>
          <a:lstStyle>
            <a:lvl1pPr marL="609585" marR="0" lvl="0" indent="-397923" algn="l" rtl="0">
              <a:spcBef>
                <a:spcPts val="1067"/>
              </a:spcBef>
              <a:spcAft>
                <a:spcPts val="0"/>
              </a:spcAft>
              <a:buClr>
                <a:schemeClr val="accent1"/>
              </a:buClr>
              <a:buSzPts val="1100"/>
              <a:buFont typeface="Noto Sans Symbols"/>
              <a:buChar char="►"/>
              <a:defRPr sz="1867" b="0" i="0" u="none" strike="noStrike" cap="none">
                <a:solidFill>
                  <a:srgbClr val="3F3F3F"/>
                </a:solidFill>
                <a:latin typeface="Trebuchet MS"/>
                <a:ea typeface="Trebuchet MS"/>
                <a:cs typeface="Trebuchet MS"/>
                <a:sym typeface="Trebuchet MS"/>
              </a:defRPr>
            </a:lvl1pPr>
            <a:lvl2pPr marL="1219170" marR="0" lvl="1" indent="-389457" algn="l" rtl="0">
              <a:spcBef>
                <a:spcPts val="1067"/>
              </a:spcBef>
              <a:spcAft>
                <a:spcPts val="0"/>
              </a:spcAft>
              <a:buClr>
                <a:schemeClr val="accent1"/>
              </a:buClr>
              <a:buSzPts val="1000"/>
              <a:buFont typeface="Noto Sans Symbols"/>
              <a:buChar char="►"/>
              <a:defRPr sz="1600" b="0" i="0" u="none" strike="noStrike" cap="none">
                <a:solidFill>
                  <a:srgbClr val="3F3F3F"/>
                </a:solidFill>
                <a:latin typeface="Trebuchet MS"/>
                <a:ea typeface="Trebuchet MS"/>
                <a:cs typeface="Trebuchet MS"/>
                <a:sym typeface="Trebuchet MS"/>
              </a:defRPr>
            </a:lvl2pPr>
            <a:lvl3pPr marL="1828754" marR="0" lvl="2" indent="-372524" algn="l" rtl="0">
              <a:spcBef>
                <a:spcPts val="1067"/>
              </a:spcBef>
              <a:spcAft>
                <a:spcPts val="0"/>
              </a:spcAft>
              <a:buClr>
                <a:schemeClr val="accent1"/>
              </a:buClr>
              <a:buSzPts val="800"/>
              <a:buFont typeface="Noto Sans Symbols"/>
              <a:buChar char="►"/>
              <a:defRPr sz="1467" b="0" i="0" u="none" strike="noStrike" cap="none">
                <a:solidFill>
                  <a:srgbClr val="3F3F3F"/>
                </a:solidFill>
                <a:latin typeface="Trebuchet MS"/>
                <a:ea typeface="Trebuchet MS"/>
                <a:cs typeface="Trebuchet MS"/>
                <a:sym typeface="Trebuchet MS"/>
              </a:defRPr>
            </a:lvl3pPr>
            <a:lvl4pPr marL="2438339" marR="0" lvl="3"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4pPr>
            <a:lvl5pPr marL="3047924" marR="0" lvl="4"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5" name="Google Shape;95;p19"/>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96" name="Google Shape;96;p19"/>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97" name="Google Shape;97;p19"/>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1082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675745" y="552052"/>
            <a:ext cx="8596800" cy="13208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100" name="Google Shape;100;p20"/>
          <p:cNvSpPr txBox="1">
            <a:spLocks noGrp="1"/>
          </p:cNvSpPr>
          <p:nvPr>
            <p:ph type="body" idx="1"/>
          </p:nvPr>
        </p:nvSpPr>
        <p:spPr>
          <a:xfrm>
            <a:off x="675745" y="2160983"/>
            <a:ext cx="4185600" cy="576400"/>
          </a:xfrm>
          <a:prstGeom prst="rect">
            <a:avLst/>
          </a:prstGeom>
          <a:noFill/>
          <a:ln>
            <a:noFill/>
          </a:ln>
        </p:spPr>
        <p:txBody>
          <a:bodyPr spcFirstLastPara="1" wrap="square" lIns="68575" tIns="34275" rIns="68575" bIns="34275" anchor="b" anchorCtr="0">
            <a:noAutofit/>
          </a:bodyPr>
          <a:lstStyle>
            <a:lvl1pPr marL="609585" marR="0" lvl="0" indent="-304792" algn="l" rtl="0">
              <a:spcBef>
                <a:spcPts val="1067"/>
              </a:spcBef>
              <a:spcAft>
                <a:spcPts val="0"/>
              </a:spcAft>
              <a:buClr>
                <a:schemeClr val="accent1"/>
              </a:buClr>
              <a:buSzPts val="1400"/>
              <a:buFont typeface="Noto Sans Symbols"/>
              <a:buNone/>
              <a:defRPr sz="2400" b="0" i="0" u="none" strike="noStrike" cap="none">
                <a:solidFill>
                  <a:srgbClr val="3F3F3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200"/>
              <a:buFont typeface="Noto Sans Symbols"/>
              <a:buNone/>
              <a:defRPr sz="2000" b="1" i="0" u="none" strike="noStrike" cap="none">
                <a:solidFill>
                  <a:srgbClr val="3F3F3F"/>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1100"/>
              <a:buFont typeface="Noto Sans Symbols"/>
              <a:buNone/>
              <a:defRPr sz="1867" b="1" i="0" u="none" strike="noStrike" cap="none">
                <a:solidFill>
                  <a:srgbClr val="3F3F3F"/>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5pPr>
            <a:lvl6pPr marL="3657509" marR="0" lvl="5"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6pPr>
            <a:lvl7pPr marL="4267093" marR="0" lvl="6"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7pPr>
            <a:lvl8pPr marL="4876678" marR="0" lvl="7"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8pPr>
            <a:lvl9pPr marL="5486263" marR="0" lvl="8"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101" name="Google Shape;101;p20"/>
          <p:cNvSpPr txBox="1">
            <a:spLocks noGrp="1"/>
          </p:cNvSpPr>
          <p:nvPr>
            <p:ph type="body" idx="2"/>
          </p:nvPr>
        </p:nvSpPr>
        <p:spPr>
          <a:xfrm>
            <a:off x="675745" y="2737245"/>
            <a:ext cx="4185600" cy="3304000"/>
          </a:xfrm>
          <a:prstGeom prst="rect">
            <a:avLst/>
          </a:prstGeom>
          <a:noFill/>
          <a:ln>
            <a:noFill/>
          </a:ln>
        </p:spPr>
        <p:txBody>
          <a:bodyPr spcFirstLastPara="1" wrap="square" lIns="68575" tIns="34275" rIns="68575" bIns="34275" anchor="t" anchorCtr="0">
            <a:noAutofit/>
          </a:bodyPr>
          <a:lstStyle>
            <a:lvl1pPr marL="609585" marR="0" lvl="0" indent="-397923" algn="l" rtl="0">
              <a:spcBef>
                <a:spcPts val="1067"/>
              </a:spcBef>
              <a:spcAft>
                <a:spcPts val="0"/>
              </a:spcAft>
              <a:buClr>
                <a:schemeClr val="accent1"/>
              </a:buClr>
              <a:buSzPts val="1100"/>
              <a:buFont typeface="Noto Sans Symbols"/>
              <a:buChar char="►"/>
              <a:defRPr sz="1867" b="0" i="0" u="none" strike="noStrike" cap="none">
                <a:solidFill>
                  <a:srgbClr val="3F3F3F"/>
                </a:solidFill>
                <a:latin typeface="Trebuchet MS"/>
                <a:ea typeface="Trebuchet MS"/>
                <a:cs typeface="Trebuchet MS"/>
                <a:sym typeface="Trebuchet MS"/>
              </a:defRPr>
            </a:lvl1pPr>
            <a:lvl2pPr marL="1219170" marR="0" lvl="1" indent="-389457" algn="l" rtl="0">
              <a:spcBef>
                <a:spcPts val="1067"/>
              </a:spcBef>
              <a:spcAft>
                <a:spcPts val="0"/>
              </a:spcAft>
              <a:buClr>
                <a:schemeClr val="accent1"/>
              </a:buClr>
              <a:buSzPts val="1000"/>
              <a:buFont typeface="Noto Sans Symbols"/>
              <a:buChar char="►"/>
              <a:defRPr sz="1600" b="0" i="0" u="none" strike="noStrike" cap="none">
                <a:solidFill>
                  <a:srgbClr val="3F3F3F"/>
                </a:solidFill>
                <a:latin typeface="Trebuchet MS"/>
                <a:ea typeface="Trebuchet MS"/>
                <a:cs typeface="Trebuchet MS"/>
                <a:sym typeface="Trebuchet MS"/>
              </a:defRPr>
            </a:lvl2pPr>
            <a:lvl3pPr marL="1828754" marR="0" lvl="2" indent="-372524" algn="l" rtl="0">
              <a:spcBef>
                <a:spcPts val="1067"/>
              </a:spcBef>
              <a:spcAft>
                <a:spcPts val="0"/>
              </a:spcAft>
              <a:buClr>
                <a:schemeClr val="accent1"/>
              </a:buClr>
              <a:buSzPts val="800"/>
              <a:buFont typeface="Noto Sans Symbols"/>
              <a:buChar char="►"/>
              <a:defRPr sz="1467" b="0" i="0" u="none" strike="noStrike" cap="none">
                <a:solidFill>
                  <a:srgbClr val="3F3F3F"/>
                </a:solidFill>
                <a:latin typeface="Trebuchet MS"/>
                <a:ea typeface="Trebuchet MS"/>
                <a:cs typeface="Trebuchet MS"/>
                <a:sym typeface="Trebuchet MS"/>
              </a:defRPr>
            </a:lvl3pPr>
            <a:lvl4pPr marL="2438339" marR="0" lvl="3"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4pPr>
            <a:lvl5pPr marL="3047924" marR="0" lvl="4"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2" name="Google Shape;102;p20"/>
          <p:cNvSpPr txBox="1">
            <a:spLocks noGrp="1"/>
          </p:cNvSpPr>
          <p:nvPr>
            <p:ph type="body" idx="3"/>
          </p:nvPr>
        </p:nvSpPr>
        <p:spPr>
          <a:xfrm>
            <a:off x="5088383" y="2160983"/>
            <a:ext cx="4185600" cy="576400"/>
          </a:xfrm>
          <a:prstGeom prst="rect">
            <a:avLst/>
          </a:prstGeom>
          <a:noFill/>
          <a:ln>
            <a:noFill/>
          </a:ln>
        </p:spPr>
        <p:txBody>
          <a:bodyPr spcFirstLastPara="1" wrap="square" lIns="68575" tIns="34275" rIns="68575" bIns="34275" anchor="b" anchorCtr="0">
            <a:noAutofit/>
          </a:bodyPr>
          <a:lstStyle>
            <a:lvl1pPr marL="609585" marR="0" lvl="0" indent="-304792" algn="l" rtl="0">
              <a:spcBef>
                <a:spcPts val="1067"/>
              </a:spcBef>
              <a:spcAft>
                <a:spcPts val="0"/>
              </a:spcAft>
              <a:buClr>
                <a:schemeClr val="accent1"/>
              </a:buClr>
              <a:buSzPts val="1400"/>
              <a:buFont typeface="Noto Sans Symbols"/>
              <a:buNone/>
              <a:defRPr sz="2400" b="0" i="0" u="none" strike="noStrike" cap="none">
                <a:solidFill>
                  <a:srgbClr val="3F3F3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200"/>
              <a:buFont typeface="Noto Sans Symbols"/>
              <a:buNone/>
              <a:defRPr sz="2000" b="1" i="0" u="none" strike="noStrike" cap="none">
                <a:solidFill>
                  <a:srgbClr val="3F3F3F"/>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1100"/>
              <a:buFont typeface="Noto Sans Symbols"/>
              <a:buNone/>
              <a:defRPr sz="1867" b="1" i="0" u="none" strike="noStrike" cap="none">
                <a:solidFill>
                  <a:srgbClr val="3F3F3F"/>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5pPr>
            <a:lvl6pPr marL="3657509" marR="0" lvl="5"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6pPr>
            <a:lvl7pPr marL="4267093" marR="0" lvl="6"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7pPr>
            <a:lvl8pPr marL="4876678" marR="0" lvl="7"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8pPr>
            <a:lvl9pPr marL="5486263" marR="0" lvl="8" indent="-304792" algn="l" rtl="0">
              <a:spcBef>
                <a:spcPts val="1067"/>
              </a:spcBef>
              <a:spcAft>
                <a:spcPts val="0"/>
              </a:spcAft>
              <a:buClr>
                <a:schemeClr val="accent1"/>
              </a:buClr>
              <a:buSzPts val="100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103" name="Google Shape;103;p20"/>
          <p:cNvSpPr txBox="1">
            <a:spLocks noGrp="1"/>
          </p:cNvSpPr>
          <p:nvPr>
            <p:ph type="body" idx="4"/>
          </p:nvPr>
        </p:nvSpPr>
        <p:spPr>
          <a:xfrm>
            <a:off x="5088384" y="2737245"/>
            <a:ext cx="4185600" cy="3304000"/>
          </a:xfrm>
          <a:prstGeom prst="rect">
            <a:avLst/>
          </a:prstGeom>
          <a:noFill/>
          <a:ln>
            <a:noFill/>
          </a:ln>
        </p:spPr>
        <p:txBody>
          <a:bodyPr spcFirstLastPara="1" wrap="square" lIns="68575" tIns="34275" rIns="68575" bIns="34275" anchor="t" anchorCtr="0">
            <a:noAutofit/>
          </a:bodyPr>
          <a:lstStyle>
            <a:lvl1pPr marL="609585" marR="0" lvl="0" indent="-397923" algn="l" rtl="0">
              <a:spcBef>
                <a:spcPts val="1067"/>
              </a:spcBef>
              <a:spcAft>
                <a:spcPts val="0"/>
              </a:spcAft>
              <a:buClr>
                <a:schemeClr val="accent1"/>
              </a:buClr>
              <a:buSzPts val="1100"/>
              <a:buFont typeface="Noto Sans Symbols"/>
              <a:buChar char="►"/>
              <a:defRPr sz="1867" b="0" i="0" u="none" strike="noStrike" cap="none">
                <a:solidFill>
                  <a:srgbClr val="3F3F3F"/>
                </a:solidFill>
                <a:latin typeface="Trebuchet MS"/>
                <a:ea typeface="Trebuchet MS"/>
                <a:cs typeface="Trebuchet MS"/>
                <a:sym typeface="Trebuchet MS"/>
              </a:defRPr>
            </a:lvl1pPr>
            <a:lvl2pPr marL="1219170" marR="0" lvl="1" indent="-389457" algn="l" rtl="0">
              <a:spcBef>
                <a:spcPts val="1067"/>
              </a:spcBef>
              <a:spcAft>
                <a:spcPts val="0"/>
              </a:spcAft>
              <a:buClr>
                <a:schemeClr val="accent1"/>
              </a:buClr>
              <a:buSzPts val="1000"/>
              <a:buFont typeface="Noto Sans Symbols"/>
              <a:buChar char="►"/>
              <a:defRPr sz="1600" b="0" i="0" u="none" strike="noStrike" cap="none">
                <a:solidFill>
                  <a:srgbClr val="3F3F3F"/>
                </a:solidFill>
                <a:latin typeface="Trebuchet MS"/>
                <a:ea typeface="Trebuchet MS"/>
                <a:cs typeface="Trebuchet MS"/>
                <a:sym typeface="Trebuchet MS"/>
              </a:defRPr>
            </a:lvl2pPr>
            <a:lvl3pPr marL="1828754" marR="0" lvl="2" indent="-372524" algn="l" rtl="0">
              <a:spcBef>
                <a:spcPts val="1067"/>
              </a:spcBef>
              <a:spcAft>
                <a:spcPts val="0"/>
              </a:spcAft>
              <a:buClr>
                <a:schemeClr val="accent1"/>
              </a:buClr>
              <a:buSzPts val="800"/>
              <a:buFont typeface="Noto Sans Symbols"/>
              <a:buChar char="►"/>
              <a:defRPr sz="1467" b="0" i="0" u="none" strike="noStrike" cap="none">
                <a:solidFill>
                  <a:srgbClr val="3F3F3F"/>
                </a:solidFill>
                <a:latin typeface="Trebuchet MS"/>
                <a:ea typeface="Trebuchet MS"/>
                <a:cs typeface="Trebuchet MS"/>
                <a:sym typeface="Trebuchet MS"/>
              </a:defRPr>
            </a:lvl3pPr>
            <a:lvl4pPr marL="2438339" marR="0" lvl="3"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4pPr>
            <a:lvl5pPr marL="3047924" marR="0" lvl="4"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4" name="Google Shape;104;p20"/>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05" name="Google Shape;105;p20"/>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06" name="Google Shape;106;p20"/>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5344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677333" y="609600"/>
            <a:ext cx="8596800" cy="13208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109" name="Google Shape;109;p21"/>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10" name="Google Shape;110;p21"/>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11" name="Google Shape;111;p21"/>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09828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2"/>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14" name="Google Shape;114;p22"/>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15" name="Google Shape;115;p22"/>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2199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677333" y="4800600"/>
            <a:ext cx="8596800" cy="5668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accent1"/>
              </a:buClr>
              <a:buSzPts val="18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118" name="Google Shape;118;p23"/>
          <p:cNvSpPr>
            <a:spLocks noGrp="1"/>
          </p:cNvSpPr>
          <p:nvPr>
            <p:ph type="pic" idx="2"/>
          </p:nvPr>
        </p:nvSpPr>
        <p:spPr>
          <a:xfrm>
            <a:off x="677333" y="609600"/>
            <a:ext cx="8596800" cy="3845600"/>
          </a:xfrm>
          <a:prstGeom prst="rect">
            <a:avLst/>
          </a:prstGeom>
          <a:noFill/>
          <a:ln>
            <a:noFill/>
          </a:ln>
        </p:spPr>
        <p:txBody>
          <a:bodyPr spcFirstLastPara="1" wrap="square" lIns="68575" tIns="34275" rIns="68575" bIns="34275" anchor="t" anchorCtr="0">
            <a:noAutofit/>
          </a:bodyPr>
          <a:lstStyle>
            <a:lvl1pPr marR="0" lvl="0" algn="ctr"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119" name="Google Shape;119;p23"/>
          <p:cNvSpPr txBox="1">
            <a:spLocks noGrp="1"/>
          </p:cNvSpPr>
          <p:nvPr>
            <p:ph type="body" idx="1"/>
          </p:nvPr>
        </p:nvSpPr>
        <p:spPr>
          <a:xfrm>
            <a:off x="677333" y="5367337"/>
            <a:ext cx="8596800" cy="6740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1067"/>
              </a:spcBef>
              <a:spcAft>
                <a:spcPts val="0"/>
              </a:spcAft>
              <a:buClr>
                <a:schemeClr val="accent1"/>
              </a:buClr>
              <a:buSzPts val="700"/>
              <a:buFont typeface="Noto Sans Symbols"/>
              <a:buNone/>
              <a:defRPr sz="1200" b="0" i="0" u="none" strike="noStrike" cap="none">
                <a:solidFill>
                  <a:srgbClr val="3F3F3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700"/>
              <a:buFont typeface="Noto Sans Symbols"/>
              <a:buNone/>
              <a:defRPr sz="1200" b="0" i="0" u="none" strike="noStrike" cap="none">
                <a:solidFill>
                  <a:srgbClr val="3F3F3F"/>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600"/>
              <a:buFont typeface="Noto Sans Symbols"/>
              <a:buNone/>
              <a:defRPr sz="1067" b="0" i="0" u="none" strike="noStrike" cap="none">
                <a:solidFill>
                  <a:srgbClr val="3F3F3F"/>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500"/>
              <a:buFont typeface="Noto Sans Symbols"/>
              <a:buNone/>
              <a:defRPr sz="933" b="0" i="0" u="none" strike="noStrike" cap="none">
                <a:solidFill>
                  <a:srgbClr val="3F3F3F"/>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500"/>
              <a:buFont typeface="Noto Sans Symbols"/>
              <a:buNone/>
              <a:defRPr sz="933" b="0" i="0" u="none" strike="noStrike" cap="none">
                <a:solidFill>
                  <a:srgbClr val="3F3F3F"/>
                </a:solidFill>
                <a:latin typeface="Trebuchet MS"/>
                <a:ea typeface="Trebuchet MS"/>
                <a:cs typeface="Trebuchet MS"/>
                <a:sym typeface="Trebuchet MS"/>
              </a:defRPr>
            </a:lvl5pPr>
            <a:lvl6pPr marL="3657509" marR="0" lvl="5" indent="-304792" algn="l" rtl="0">
              <a:spcBef>
                <a:spcPts val="1067"/>
              </a:spcBef>
              <a:spcAft>
                <a:spcPts val="0"/>
              </a:spcAft>
              <a:buClr>
                <a:schemeClr val="accent1"/>
              </a:buClr>
              <a:buSzPts val="500"/>
              <a:buFont typeface="Noto Sans Symbols"/>
              <a:buNone/>
              <a:defRPr sz="933" b="0" i="0" u="none" strike="noStrike" cap="none">
                <a:solidFill>
                  <a:srgbClr val="3F3F3F"/>
                </a:solidFill>
                <a:latin typeface="Trebuchet MS"/>
                <a:ea typeface="Trebuchet MS"/>
                <a:cs typeface="Trebuchet MS"/>
                <a:sym typeface="Trebuchet MS"/>
              </a:defRPr>
            </a:lvl6pPr>
            <a:lvl7pPr marL="4267093" marR="0" lvl="6" indent="-304792" algn="l" rtl="0">
              <a:spcBef>
                <a:spcPts val="1067"/>
              </a:spcBef>
              <a:spcAft>
                <a:spcPts val="0"/>
              </a:spcAft>
              <a:buClr>
                <a:schemeClr val="accent1"/>
              </a:buClr>
              <a:buSzPts val="500"/>
              <a:buFont typeface="Noto Sans Symbols"/>
              <a:buNone/>
              <a:defRPr sz="933" b="0" i="0" u="none" strike="noStrike" cap="none">
                <a:solidFill>
                  <a:srgbClr val="3F3F3F"/>
                </a:solidFill>
                <a:latin typeface="Trebuchet MS"/>
                <a:ea typeface="Trebuchet MS"/>
                <a:cs typeface="Trebuchet MS"/>
                <a:sym typeface="Trebuchet MS"/>
              </a:defRPr>
            </a:lvl7pPr>
            <a:lvl8pPr marL="4876678" marR="0" lvl="7" indent="-304792" algn="l" rtl="0">
              <a:spcBef>
                <a:spcPts val="1067"/>
              </a:spcBef>
              <a:spcAft>
                <a:spcPts val="0"/>
              </a:spcAft>
              <a:buClr>
                <a:schemeClr val="accent1"/>
              </a:buClr>
              <a:buSzPts val="500"/>
              <a:buFont typeface="Noto Sans Symbols"/>
              <a:buNone/>
              <a:defRPr sz="933" b="0" i="0" u="none" strike="noStrike" cap="none">
                <a:solidFill>
                  <a:srgbClr val="3F3F3F"/>
                </a:solidFill>
                <a:latin typeface="Trebuchet MS"/>
                <a:ea typeface="Trebuchet MS"/>
                <a:cs typeface="Trebuchet MS"/>
                <a:sym typeface="Trebuchet MS"/>
              </a:defRPr>
            </a:lvl8pPr>
            <a:lvl9pPr marL="5486263" marR="0" lvl="8" indent="-304792" algn="l" rtl="0">
              <a:spcBef>
                <a:spcPts val="1067"/>
              </a:spcBef>
              <a:spcAft>
                <a:spcPts val="0"/>
              </a:spcAft>
              <a:buClr>
                <a:schemeClr val="accent1"/>
              </a:buClr>
              <a:buSzPts val="500"/>
              <a:buFont typeface="Noto Sans Symbols"/>
              <a:buNone/>
              <a:defRPr sz="933" b="0" i="0" u="none" strike="noStrike" cap="none">
                <a:solidFill>
                  <a:srgbClr val="3F3F3F"/>
                </a:solidFill>
                <a:latin typeface="Trebuchet MS"/>
                <a:ea typeface="Trebuchet MS"/>
                <a:cs typeface="Trebuchet MS"/>
                <a:sym typeface="Trebuchet MS"/>
              </a:defRPr>
            </a:lvl9pPr>
          </a:lstStyle>
          <a:p>
            <a:endParaRPr/>
          </a:p>
        </p:txBody>
      </p:sp>
      <p:sp>
        <p:nvSpPr>
          <p:cNvPr id="120" name="Google Shape;120;p23"/>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21" name="Google Shape;121;p23"/>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22" name="Google Shape;122;p23"/>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971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677335" y="609600"/>
            <a:ext cx="8596800" cy="34036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33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125" name="Google Shape;125;p24"/>
          <p:cNvSpPr txBox="1">
            <a:spLocks noGrp="1"/>
          </p:cNvSpPr>
          <p:nvPr>
            <p:ph type="body" idx="1"/>
          </p:nvPr>
        </p:nvSpPr>
        <p:spPr>
          <a:xfrm>
            <a:off x="677335" y="4470400"/>
            <a:ext cx="8596800" cy="1571200"/>
          </a:xfrm>
          <a:prstGeom prst="rect">
            <a:avLst/>
          </a:prstGeom>
          <a:noFill/>
          <a:ln>
            <a:noFill/>
          </a:ln>
        </p:spPr>
        <p:txBody>
          <a:bodyPr spcFirstLastPara="1" wrap="square" lIns="68575" tIns="34275" rIns="68575" bIns="34275" anchor="ctr" anchorCtr="0">
            <a:noAutofit/>
          </a:bodyPr>
          <a:lstStyle>
            <a:lvl1pPr marL="609585" marR="0" lvl="0" indent="-304792" algn="l" rtl="0">
              <a:spcBef>
                <a:spcPts val="1067"/>
              </a:spcBef>
              <a:spcAft>
                <a:spcPts val="0"/>
              </a:spcAft>
              <a:buClr>
                <a:schemeClr val="accent1"/>
              </a:buClr>
              <a:buSzPts val="1100"/>
              <a:buFont typeface="Noto Sans Symbols"/>
              <a:buNone/>
              <a:defRPr sz="1867" b="0" i="0" u="none" strike="noStrike" cap="none">
                <a:solidFill>
                  <a:srgbClr val="3F3F3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100"/>
              <a:buFont typeface="Noto Sans Symbols"/>
              <a:buNone/>
              <a:defRPr sz="1867" b="0" i="0" u="none" strike="noStrike" cap="none">
                <a:solidFill>
                  <a:srgbClr val="888888"/>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1000"/>
              <a:buFont typeface="Noto Sans Symbols"/>
              <a:buNone/>
              <a:defRPr sz="1600" b="0" i="0" u="none" strike="noStrike" cap="none">
                <a:solidFill>
                  <a:srgbClr val="888888"/>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5pPr>
            <a:lvl6pPr marL="3657509" marR="0" lvl="5"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6pPr>
            <a:lvl7pPr marL="4267093" marR="0" lvl="6"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7pPr>
            <a:lvl8pPr marL="4876678" marR="0" lvl="7"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8pPr>
            <a:lvl9pPr marL="5486263" marR="0" lvl="8"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9pPr>
          </a:lstStyle>
          <a:p>
            <a:endParaRPr/>
          </a:p>
        </p:txBody>
      </p:sp>
      <p:sp>
        <p:nvSpPr>
          <p:cNvPr id="126" name="Google Shape;126;p24"/>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27" name="Google Shape;127;p24"/>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28" name="Google Shape;128;p24"/>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49777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931333" y="609600"/>
            <a:ext cx="8094000" cy="3022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33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131" name="Google Shape;131;p25"/>
          <p:cNvSpPr txBox="1">
            <a:spLocks noGrp="1"/>
          </p:cNvSpPr>
          <p:nvPr>
            <p:ph type="body" idx="1"/>
          </p:nvPr>
        </p:nvSpPr>
        <p:spPr>
          <a:xfrm>
            <a:off x="1366139" y="3632200"/>
            <a:ext cx="7224400" cy="381200"/>
          </a:xfrm>
          <a:prstGeom prst="rect">
            <a:avLst/>
          </a:prstGeom>
          <a:noFill/>
          <a:ln>
            <a:noFill/>
          </a:ln>
        </p:spPr>
        <p:txBody>
          <a:bodyPr spcFirstLastPara="1" wrap="square" lIns="68575" tIns="34275" rIns="68575" bIns="34275" anchor="ctr" anchorCtr="0">
            <a:noAutofit/>
          </a:bodyPr>
          <a:lstStyle>
            <a:lvl1pPr marL="609585" marR="0" lvl="0" indent="-304792" algn="l" rtl="0">
              <a:spcBef>
                <a:spcPts val="1067"/>
              </a:spcBef>
              <a:spcAft>
                <a:spcPts val="0"/>
              </a:spcAft>
              <a:buClr>
                <a:schemeClr val="accent1"/>
              </a:buClr>
              <a:buSzPts val="1000"/>
              <a:buFont typeface="Noto Sans Symbols"/>
              <a:buNone/>
              <a:defRPr sz="1600" b="0" i="0" u="none" strike="noStrike" cap="none">
                <a:solidFill>
                  <a:srgbClr val="7F7F7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800"/>
              <a:buFont typeface="Noto Sans Symbols"/>
              <a:buNone/>
              <a:defRPr sz="1467" b="0" i="0" u="none" strike="noStrike" cap="none">
                <a:solidFill>
                  <a:srgbClr val="3F3F3F"/>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700"/>
              <a:buFont typeface="Noto Sans Symbols"/>
              <a:buNone/>
              <a:defRPr sz="1200" b="0" i="0" u="none" strike="noStrike" cap="none">
                <a:solidFill>
                  <a:srgbClr val="3F3F3F"/>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700"/>
              <a:buFont typeface="Noto Sans Symbols"/>
              <a:buNone/>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2" name="Google Shape;132;p25"/>
          <p:cNvSpPr txBox="1">
            <a:spLocks noGrp="1"/>
          </p:cNvSpPr>
          <p:nvPr>
            <p:ph type="body" idx="2"/>
          </p:nvPr>
        </p:nvSpPr>
        <p:spPr>
          <a:xfrm>
            <a:off x="677335" y="4470400"/>
            <a:ext cx="8596800" cy="1571200"/>
          </a:xfrm>
          <a:prstGeom prst="rect">
            <a:avLst/>
          </a:prstGeom>
          <a:noFill/>
          <a:ln>
            <a:noFill/>
          </a:ln>
        </p:spPr>
        <p:txBody>
          <a:bodyPr spcFirstLastPara="1" wrap="square" lIns="68575" tIns="34275" rIns="68575" bIns="34275" anchor="ctr" anchorCtr="0">
            <a:noAutofit/>
          </a:bodyPr>
          <a:lstStyle>
            <a:lvl1pPr marL="609585" marR="0" lvl="0" indent="-304792" algn="l" rtl="0">
              <a:spcBef>
                <a:spcPts val="1067"/>
              </a:spcBef>
              <a:spcAft>
                <a:spcPts val="0"/>
              </a:spcAft>
              <a:buClr>
                <a:schemeClr val="accent1"/>
              </a:buClr>
              <a:buSzPts val="1100"/>
              <a:buFont typeface="Noto Sans Symbols"/>
              <a:buNone/>
              <a:defRPr sz="1867" b="0" i="0" u="none" strike="noStrike" cap="none">
                <a:solidFill>
                  <a:srgbClr val="3F3F3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100"/>
              <a:buFont typeface="Noto Sans Symbols"/>
              <a:buNone/>
              <a:defRPr sz="1867" b="0" i="0" u="none" strike="noStrike" cap="none">
                <a:solidFill>
                  <a:srgbClr val="888888"/>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1000"/>
              <a:buFont typeface="Noto Sans Symbols"/>
              <a:buNone/>
              <a:defRPr sz="1600" b="0" i="0" u="none" strike="noStrike" cap="none">
                <a:solidFill>
                  <a:srgbClr val="888888"/>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5pPr>
            <a:lvl6pPr marL="3657509" marR="0" lvl="5"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6pPr>
            <a:lvl7pPr marL="4267093" marR="0" lvl="6"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7pPr>
            <a:lvl8pPr marL="4876678" marR="0" lvl="7"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8pPr>
            <a:lvl9pPr marL="5486263" marR="0" lvl="8"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9pPr>
          </a:lstStyle>
          <a:p>
            <a:endParaRPr/>
          </a:p>
        </p:txBody>
      </p:sp>
      <p:sp>
        <p:nvSpPr>
          <p:cNvPr id="133" name="Google Shape;133;p25"/>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34" name="Google Shape;134;p25"/>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35" name="Google Shape;135;p25"/>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36" name="Google Shape;136;p25"/>
          <p:cNvSpPr txBox="1"/>
          <p:nvPr/>
        </p:nvSpPr>
        <p:spPr>
          <a:xfrm>
            <a:off x="541871" y="790377"/>
            <a:ext cx="609600" cy="584800"/>
          </a:xfrm>
          <a:prstGeom prst="rect">
            <a:avLst/>
          </a:prstGeom>
          <a:noFill/>
          <a:ln>
            <a:noFill/>
          </a:ln>
        </p:spPr>
        <p:txBody>
          <a:bodyPr spcFirstLastPara="1" wrap="square" lIns="91433" tIns="45700" rIns="91433" bIns="45700" anchor="ctr" anchorCtr="0">
            <a:noAutofit/>
          </a:bodyPr>
          <a:lstStyle/>
          <a:p>
            <a:pPr marL="0" marR="0" lvl="0" indent="0" algn="l" rtl="0">
              <a:spcBef>
                <a:spcPts val="0"/>
              </a:spcBef>
              <a:spcAft>
                <a:spcPts val="0"/>
              </a:spcAft>
              <a:buNone/>
            </a:pPr>
            <a:r>
              <a:rPr lang="en" sz="8000">
                <a:solidFill>
                  <a:srgbClr val="92CF7C"/>
                </a:solidFill>
                <a:latin typeface="Arial"/>
                <a:ea typeface="Arial"/>
                <a:cs typeface="Arial"/>
                <a:sym typeface="Arial"/>
              </a:rPr>
              <a:t>“</a:t>
            </a:r>
            <a:endParaRPr sz="1467"/>
          </a:p>
        </p:txBody>
      </p:sp>
      <p:sp>
        <p:nvSpPr>
          <p:cNvPr id="137" name="Google Shape;137;p25"/>
          <p:cNvSpPr txBox="1"/>
          <p:nvPr/>
        </p:nvSpPr>
        <p:spPr>
          <a:xfrm>
            <a:off x="8893011" y="2886556"/>
            <a:ext cx="609600" cy="584800"/>
          </a:xfrm>
          <a:prstGeom prst="rect">
            <a:avLst/>
          </a:prstGeom>
          <a:noFill/>
          <a:ln>
            <a:noFill/>
          </a:ln>
        </p:spPr>
        <p:txBody>
          <a:bodyPr spcFirstLastPara="1" wrap="square" lIns="91433" tIns="45700" rIns="91433" bIns="45700" anchor="ctr" anchorCtr="0">
            <a:noAutofit/>
          </a:bodyPr>
          <a:lstStyle/>
          <a:p>
            <a:pPr marL="0" marR="0" lvl="0" indent="0" algn="l" rtl="0">
              <a:spcBef>
                <a:spcPts val="0"/>
              </a:spcBef>
              <a:spcAft>
                <a:spcPts val="0"/>
              </a:spcAft>
              <a:buNone/>
            </a:pPr>
            <a:r>
              <a:rPr lang="en" sz="8000">
                <a:solidFill>
                  <a:srgbClr val="92CF7C"/>
                </a:solidFill>
                <a:latin typeface="Arial"/>
                <a:ea typeface="Arial"/>
                <a:cs typeface="Arial"/>
                <a:sym typeface="Arial"/>
              </a:rPr>
              <a:t>”</a:t>
            </a:r>
            <a:endParaRPr sz="1867">
              <a:solidFill>
                <a:srgbClr val="92CF7C"/>
              </a:solidFill>
              <a:latin typeface="Arial"/>
              <a:ea typeface="Arial"/>
              <a:cs typeface="Arial"/>
              <a:sym typeface="Arial"/>
            </a:endParaRPr>
          </a:p>
        </p:txBody>
      </p:sp>
    </p:spTree>
    <p:extLst>
      <p:ext uri="{BB962C8B-B14F-4D97-AF65-F5344CB8AC3E}">
        <p14:creationId xmlns:p14="http://schemas.microsoft.com/office/powerpoint/2010/main" val="29455483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677335" y="1931988"/>
            <a:ext cx="8596800" cy="25956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accent1"/>
              </a:buClr>
              <a:buSzPts val="33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140" name="Google Shape;140;p26"/>
          <p:cNvSpPr txBox="1">
            <a:spLocks noGrp="1"/>
          </p:cNvSpPr>
          <p:nvPr>
            <p:ph type="body" idx="1"/>
          </p:nvPr>
        </p:nvSpPr>
        <p:spPr>
          <a:xfrm>
            <a:off x="677335" y="4527448"/>
            <a:ext cx="8596800" cy="15140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1067"/>
              </a:spcBef>
              <a:spcAft>
                <a:spcPts val="0"/>
              </a:spcAft>
              <a:buClr>
                <a:schemeClr val="accent1"/>
              </a:buClr>
              <a:buSzPts val="1100"/>
              <a:buFont typeface="Noto Sans Symbols"/>
              <a:buNone/>
              <a:defRPr sz="1867" b="0" i="0" u="none" strike="noStrike" cap="none">
                <a:solidFill>
                  <a:srgbClr val="3F3F3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100"/>
              <a:buFont typeface="Noto Sans Symbols"/>
              <a:buNone/>
              <a:defRPr sz="1867" b="0" i="0" u="none" strike="noStrike" cap="none">
                <a:solidFill>
                  <a:srgbClr val="888888"/>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1000"/>
              <a:buFont typeface="Noto Sans Symbols"/>
              <a:buNone/>
              <a:defRPr sz="1600" b="0" i="0" u="none" strike="noStrike" cap="none">
                <a:solidFill>
                  <a:srgbClr val="888888"/>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5pPr>
            <a:lvl6pPr marL="3657509" marR="0" lvl="5"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6pPr>
            <a:lvl7pPr marL="4267093" marR="0" lvl="6"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7pPr>
            <a:lvl8pPr marL="4876678" marR="0" lvl="7"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8pPr>
            <a:lvl9pPr marL="5486263" marR="0" lvl="8"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9pPr>
          </a:lstStyle>
          <a:p>
            <a:endParaRPr/>
          </a:p>
        </p:txBody>
      </p:sp>
      <p:sp>
        <p:nvSpPr>
          <p:cNvPr id="141" name="Google Shape;141;p26"/>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42" name="Google Shape;142;p26"/>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43" name="Google Shape;143;p26"/>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932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5604902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931333" y="609600"/>
            <a:ext cx="8094000" cy="3022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33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146" name="Google Shape;146;p27"/>
          <p:cNvSpPr txBox="1">
            <a:spLocks noGrp="1"/>
          </p:cNvSpPr>
          <p:nvPr>
            <p:ph type="body" idx="1"/>
          </p:nvPr>
        </p:nvSpPr>
        <p:spPr>
          <a:xfrm>
            <a:off x="677332" y="4013200"/>
            <a:ext cx="8596800" cy="514000"/>
          </a:xfrm>
          <a:prstGeom prst="rect">
            <a:avLst/>
          </a:prstGeom>
          <a:noFill/>
          <a:ln>
            <a:noFill/>
          </a:ln>
        </p:spPr>
        <p:txBody>
          <a:bodyPr spcFirstLastPara="1" wrap="square" lIns="68575" tIns="34275" rIns="68575" bIns="34275" anchor="b" anchorCtr="0">
            <a:noAutofit/>
          </a:bodyPr>
          <a:lstStyle>
            <a:lvl1pPr marL="609585" marR="0" lvl="0" indent="-304792" algn="l" rtl="0">
              <a:spcBef>
                <a:spcPts val="1067"/>
              </a:spcBef>
              <a:spcAft>
                <a:spcPts val="0"/>
              </a:spcAft>
              <a:buClr>
                <a:schemeClr val="accent1"/>
              </a:buClr>
              <a:buSzPts val="1400"/>
              <a:buFont typeface="Noto Sans Symbols"/>
              <a:buNone/>
              <a:defRPr sz="2400" b="0" i="0" u="none" strike="noStrike" cap="none">
                <a:solidFill>
                  <a:srgbClr val="3F3F3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800"/>
              <a:buFont typeface="Noto Sans Symbols"/>
              <a:buNone/>
              <a:defRPr sz="1467" b="0" i="0" u="none" strike="noStrike" cap="none">
                <a:solidFill>
                  <a:srgbClr val="3F3F3F"/>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700"/>
              <a:buFont typeface="Noto Sans Symbols"/>
              <a:buNone/>
              <a:defRPr sz="1200" b="0" i="0" u="none" strike="noStrike" cap="none">
                <a:solidFill>
                  <a:srgbClr val="3F3F3F"/>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700"/>
              <a:buFont typeface="Noto Sans Symbols"/>
              <a:buNone/>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7" name="Google Shape;147;p27"/>
          <p:cNvSpPr txBox="1">
            <a:spLocks noGrp="1"/>
          </p:cNvSpPr>
          <p:nvPr>
            <p:ph type="body" idx="2"/>
          </p:nvPr>
        </p:nvSpPr>
        <p:spPr>
          <a:xfrm>
            <a:off x="677335" y="4527448"/>
            <a:ext cx="8596800" cy="15140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1067"/>
              </a:spcBef>
              <a:spcAft>
                <a:spcPts val="0"/>
              </a:spcAft>
              <a:buClr>
                <a:schemeClr val="accent1"/>
              </a:buClr>
              <a:buSzPts val="1100"/>
              <a:buFont typeface="Noto Sans Symbols"/>
              <a:buNone/>
              <a:defRPr sz="1867" b="0" i="0" u="none" strike="noStrike" cap="none">
                <a:solidFill>
                  <a:srgbClr val="7F7F7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100"/>
              <a:buFont typeface="Noto Sans Symbols"/>
              <a:buNone/>
              <a:defRPr sz="1867" b="0" i="0" u="none" strike="noStrike" cap="none">
                <a:solidFill>
                  <a:srgbClr val="888888"/>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1000"/>
              <a:buFont typeface="Noto Sans Symbols"/>
              <a:buNone/>
              <a:defRPr sz="1600" b="0" i="0" u="none" strike="noStrike" cap="none">
                <a:solidFill>
                  <a:srgbClr val="888888"/>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5pPr>
            <a:lvl6pPr marL="3657509" marR="0" lvl="5"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6pPr>
            <a:lvl7pPr marL="4267093" marR="0" lvl="6"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7pPr>
            <a:lvl8pPr marL="4876678" marR="0" lvl="7"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8pPr>
            <a:lvl9pPr marL="5486263" marR="0" lvl="8"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9pPr>
          </a:lstStyle>
          <a:p>
            <a:endParaRPr/>
          </a:p>
        </p:txBody>
      </p:sp>
      <p:sp>
        <p:nvSpPr>
          <p:cNvPr id="148" name="Google Shape;148;p27"/>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49" name="Google Shape;149;p27"/>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50" name="Google Shape;150;p27"/>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51" name="Google Shape;151;p27"/>
          <p:cNvSpPr txBox="1"/>
          <p:nvPr/>
        </p:nvSpPr>
        <p:spPr>
          <a:xfrm>
            <a:off x="541871" y="790377"/>
            <a:ext cx="609600" cy="584800"/>
          </a:xfrm>
          <a:prstGeom prst="rect">
            <a:avLst/>
          </a:prstGeom>
          <a:noFill/>
          <a:ln>
            <a:noFill/>
          </a:ln>
        </p:spPr>
        <p:txBody>
          <a:bodyPr spcFirstLastPara="1" wrap="square" lIns="91433" tIns="45700" rIns="91433" bIns="45700" anchor="ctr" anchorCtr="0">
            <a:noAutofit/>
          </a:bodyPr>
          <a:lstStyle/>
          <a:p>
            <a:pPr marL="0" marR="0" lvl="0" indent="0" algn="l" rtl="0">
              <a:spcBef>
                <a:spcPts val="0"/>
              </a:spcBef>
              <a:spcAft>
                <a:spcPts val="0"/>
              </a:spcAft>
              <a:buNone/>
            </a:pPr>
            <a:r>
              <a:rPr lang="en" sz="8000">
                <a:solidFill>
                  <a:srgbClr val="92CF7C"/>
                </a:solidFill>
                <a:latin typeface="Arial"/>
                <a:ea typeface="Arial"/>
                <a:cs typeface="Arial"/>
                <a:sym typeface="Arial"/>
              </a:rPr>
              <a:t>“</a:t>
            </a:r>
            <a:endParaRPr sz="1467"/>
          </a:p>
        </p:txBody>
      </p:sp>
      <p:sp>
        <p:nvSpPr>
          <p:cNvPr id="152" name="Google Shape;152;p27"/>
          <p:cNvSpPr txBox="1"/>
          <p:nvPr/>
        </p:nvSpPr>
        <p:spPr>
          <a:xfrm>
            <a:off x="8893011" y="2886556"/>
            <a:ext cx="609600" cy="584800"/>
          </a:xfrm>
          <a:prstGeom prst="rect">
            <a:avLst/>
          </a:prstGeom>
          <a:noFill/>
          <a:ln>
            <a:noFill/>
          </a:ln>
        </p:spPr>
        <p:txBody>
          <a:bodyPr spcFirstLastPara="1" wrap="square" lIns="91433" tIns="45700" rIns="91433" bIns="45700" anchor="ctr" anchorCtr="0">
            <a:noAutofit/>
          </a:bodyPr>
          <a:lstStyle/>
          <a:p>
            <a:pPr marL="0" marR="0" lvl="0" indent="0" algn="l" rtl="0">
              <a:spcBef>
                <a:spcPts val="0"/>
              </a:spcBef>
              <a:spcAft>
                <a:spcPts val="0"/>
              </a:spcAft>
              <a:buNone/>
            </a:pPr>
            <a:r>
              <a:rPr lang="en" sz="8000">
                <a:solidFill>
                  <a:srgbClr val="92CF7C"/>
                </a:solidFill>
                <a:latin typeface="Arial"/>
                <a:ea typeface="Arial"/>
                <a:cs typeface="Arial"/>
                <a:sym typeface="Arial"/>
              </a:rPr>
              <a:t>”</a:t>
            </a:r>
            <a:endParaRPr sz="1467"/>
          </a:p>
        </p:txBody>
      </p:sp>
    </p:spTree>
    <p:extLst>
      <p:ext uri="{BB962C8B-B14F-4D97-AF65-F5344CB8AC3E}">
        <p14:creationId xmlns:p14="http://schemas.microsoft.com/office/powerpoint/2010/main" val="11527157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685799" y="609600"/>
            <a:ext cx="8588000" cy="3022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33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155" name="Google Shape;155;p28"/>
          <p:cNvSpPr txBox="1">
            <a:spLocks noGrp="1"/>
          </p:cNvSpPr>
          <p:nvPr>
            <p:ph type="body" idx="1"/>
          </p:nvPr>
        </p:nvSpPr>
        <p:spPr>
          <a:xfrm>
            <a:off x="677332" y="4013200"/>
            <a:ext cx="8596800" cy="514000"/>
          </a:xfrm>
          <a:prstGeom prst="rect">
            <a:avLst/>
          </a:prstGeom>
          <a:noFill/>
          <a:ln>
            <a:noFill/>
          </a:ln>
        </p:spPr>
        <p:txBody>
          <a:bodyPr spcFirstLastPara="1" wrap="square" lIns="68575" tIns="34275" rIns="68575" bIns="34275" anchor="b" anchorCtr="0">
            <a:noAutofit/>
          </a:bodyPr>
          <a:lstStyle>
            <a:lvl1pPr marL="609585" marR="0" lvl="0" indent="-304792" algn="l" rtl="0">
              <a:spcBef>
                <a:spcPts val="1067"/>
              </a:spcBef>
              <a:spcAft>
                <a:spcPts val="0"/>
              </a:spcAft>
              <a:buClr>
                <a:schemeClr val="accent1"/>
              </a:buClr>
              <a:buSzPts val="1400"/>
              <a:buFont typeface="Noto Sans Symbols"/>
              <a:buNone/>
              <a:defRPr sz="2400" b="0" i="0" u="none" strike="noStrike" cap="none">
                <a:solidFill>
                  <a:schemeClr val="accent1"/>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000"/>
              <a:buFont typeface="Noto Sans Symbols"/>
              <a:buNone/>
              <a:defRPr sz="1600" b="0" i="0" u="none" strike="noStrike" cap="none">
                <a:solidFill>
                  <a:srgbClr val="3F3F3F"/>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800"/>
              <a:buFont typeface="Noto Sans Symbols"/>
              <a:buNone/>
              <a:defRPr sz="1467" b="0" i="0" u="none" strike="noStrike" cap="none">
                <a:solidFill>
                  <a:srgbClr val="3F3F3F"/>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700"/>
              <a:buFont typeface="Noto Sans Symbols"/>
              <a:buNone/>
              <a:defRPr sz="1200" b="0" i="0" u="none" strike="noStrike" cap="none">
                <a:solidFill>
                  <a:srgbClr val="3F3F3F"/>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700"/>
              <a:buFont typeface="Noto Sans Symbols"/>
              <a:buNone/>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56" name="Google Shape;156;p28"/>
          <p:cNvSpPr txBox="1">
            <a:spLocks noGrp="1"/>
          </p:cNvSpPr>
          <p:nvPr>
            <p:ph type="body" idx="2"/>
          </p:nvPr>
        </p:nvSpPr>
        <p:spPr>
          <a:xfrm>
            <a:off x="677335" y="4527448"/>
            <a:ext cx="8596800" cy="15140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1067"/>
              </a:spcBef>
              <a:spcAft>
                <a:spcPts val="0"/>
              </a:spcAft>
              <a:buClr>
                <a:schemeClr val="accent1"/>
              </a:buClr>
              <a:buSzPts val="1100"/>
              <a:buFont typeface="Noto Sans Symbols"/>
              <a:buNone/>
              <a:defRPr sz="1867" b="0" i="0" u="none" strike="noStrike" cap="none">
                <a:solidFill>
                  <a:srgbClr val="7F7F7F"/>
                </a:solidFill>
                <a:latin typeface="Trebuchet MS"/>
                <a:ea typeface="Trebuchet MS"/>
                <a:cs typeface="Trebuchet MS"/>
                <a:sym typeface="Trebuchet MS"/>
              </a:defRPr>
            </a:lvl1pPr>
            <a:lvl2pPr marL="1219170" marR="0" lvl="1" indent="-304792" algn="l" rtl="0">
              <a:spcBef>
                <a:spcPts val="1067"/>
              </a:spcBef>
              <a:spcAft>
                <a:spcPts val="0"/>
              </a:spcAft>
              <a:buClr>
                <a:schemeClr val="accent1"/>
              </a:buClr>
              <a:buSzPts val="1100"/>
              <a:buFont typeface="Noto Sans Symbols"/>
              <a:buNone/>
              <a:defRPr sz="1867" b="0" i="0" u="none" strike="noStrike" cap="none">
                <a:solidFill>
                  <a:srgbClr val="888888"/>
                </a:solidFill>
                <a:latin typeface="Trebuchet MS"/>
                <a:ea typeface="Trebuchet MS"/>
                <a:cs typeface="Trebuchet MS"/>
                <a:sym typeface="Trebuchet MS"/>
              </a:defRPr>
            </a:lvl2pPr>
            <a:lvl3pPr marL="1828754" marR="0" lvl="2" indent="-304792" algn="l" rtl="0">
              <a:spcBef>
                <a:spcPts val="1067"/>
              </a:spcBef>
              <a:spcAft>
                <a:spcPts val="0"/>
              </a:spcAft>
              <a:buClr>
                <a:schemeClr val="accent1"/>
              </a:buClr>
              <a:buSzPts val="1000"/>
              <a:buFont typeface="Noto Sans Symbols"/>
              <a:buNone/>
              <a:defRPr sz="1600" b="0" i="0" u="none" strike="noStrike" cap="none">
                <a:solidFill>
                  <a:srgbClr val="888888"/>
                </a:solidFill>
                <a:latin typeface="Trebuchet MS"/>
                <a:ea typeface="Trebuchet MS"/>
                <a:cs typeface="Trebuchet MS"/>
                <a:sym typeface="Trebuchet MS"/>
              </a:defRPr>
            </a:lvl3pPr>
            <a:lvl4pPr marL="2438339" marR="0" lvl="3"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4pPr>
            <a:lvl5pPr marL="3047924" marR="0" lvl="4"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5pPr>
            <a:lvl6pPr marL="3657509" marR="0" lvl="5"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6pPr>
            <a:lvl7pPr marL="4267093" marR="0" lvl="6"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7pPr>
            <a:lvl8pPr marL="4876678" marR="0" lvl="7"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8pPr>
            <a:lvl9pPr marL="5486263" marR="0" lvl="8" indent="-304792" algn="l" rtl="0">
              <a:spcBef>
                <a:spcPts val="1067"/>
              </a:spcBef>
              <a:spcAft>
                <a:spcPts val="0"/>
              </a:spcAft>
              <a:buClr>
                <a:schemeClr val="accent1"/>
              </a:buClr>
              <a:buSzPts val="800"/>
              <a:buFont typeface="Noto Sans Symbols"/>
              <a:buNone/>
              <a:defRPr sz="1467" b="0" i="0" u="none" strike="noStrike" cap="none">
                <a:solidFill>
                  <a:srgbClr val="888888"/>
                </a:solidFill>
                <a:latin typeface="Trebuchet MS"/>
                <a:ea typeface="Trebuchet MS"/>
                <a:cs typeface="Trebuchet MS"/>
                <a:sym typeface="Trebuchet MS"/>
              </a:defRPr>
            </a:lvl9pPr>
          </a:lstStyle>
          <a:p>
            <a:endParaRPr/>
          </a:p>
        </p:txBody>
      </p:sp>
      <p:sp>
        <p:nvSpPr>
          <p:cNvPr id="157" name="Google Shape;157;p28"/>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58" name="Google Shape;158;p28"/>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59" name="Google Shape;159;p28"/>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4110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1172633" y="120229"/>
            <a:ext cx="8596800" cy="13208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162" name="Google Shape;162;p29"/>
          <p:cNvSpPr txBox="1">
            <a:spLocks noGrp="1"/>
          </p:cNvSpPr>
          <p:nvPr>
            <p:ph type="body" idx="1"/>
          </p:nvPr>
        </p:nvSpPr>
        <p:spPr>
          <a:xfrm rot="5400000">
            <a:off x="3530503" y="-557191"/>
            <a:ext cx="3880800" cy="8596800"/>
          </a:xfrm>
          <a:prstGeom prst="rect">
            <a:avLst/>
          </a:prstGeom>
          <a:noFill/>
          <a:ln>
            <a:noFill/>
          </a:ln>
        </p:spPr>
        <p:txBody>
          <a:bodyPr spcFirstLastPara="1" wrap="square" lIns="68575" tIns="34275" rIns="68575" bIns="34275" anchor="t" anchorCtr="0">
            <a:noAutofit/>
          </a:bodyPr>
          <a:lstStyle>
            <a:lvl1pPr marL="609585" marR="0" lvl="0" indent="-397923" algn="l" rtl="0">
              <a:spcBef>
                <a:spcPts val="1067"/>
              </a:spcBef>
              <a:spcAft>
                <a:spcPts val="0"/>
              </a:spcAft>
              <a:buClr>
                <a:schemeClr val="accent1"/>
              </a:buClr>
              <a:buSzPts val="1100"/>
              <a:buFont typeface="Noto Sans Symbols"/>
              <a:buChar char="►"/>
              <a:defRPr sz="1867" b="0" i="0" u="none" strike="noStrike" cap="none">
                <a:solidFill>
                  <a:srgbClr val="3F3F3F"/>
                </a:solidFill>
                <a:latin typeface="Trebuchet MS"/>
                <a:ea typeface="Trebuchet MS"/>
                <a:cs typeface="Trebuchet MS"/>
                <a:sym typeface="Trebuchet MS"/>
              </a:defRPr>
            </a:lvl1pPr>
            <a:lvl2pPr marL="1219170" marR="0" lvl="1" indent="-389457" algn="l" rtl="0">
              <a:spcBef>
                <a:spcPts val="1067"/>
              </a:spcBef>
              <a:spcAft>
                <a:spcPts val="0"/>
              </a:spcAft>
              <a:buClr>
                <a:schemeClr val="accent1"/>
              </a:buClr>
              <a:buSzPts val="1000"/>
              <a:buFont typeface="Noto Sans Symbols"/>
              <a:buChar char="►"/>
              <a:defRPr sz="1600" b="0" i="0" u="none" strike="noStrike" cap="none">
                <a:solidFill>
                  <a:srgbClr val="3F3F3F"/>
                </a:solidFill>
                <a:latin typeface="Trebuchet MS"/>
                <a:ea typeface="Trebuchet MS"/>
                <a:cs typeface="Trebuchet MS"/>
                <a:sym typeface="Trebuchet MS"/>
              </a:defRPr>
            </a:lvl2pPr>
            <a:lvl3pPr marL="1828754" marR="0" lvl="2" indent="-372524" algn="l" rtl="0">
              <a:spcBef>
                <a:spcPts val="1067"/>
              </a:spcBef>
              <a:spcAft>
                <a:spcPts val="0"/>
              </a:spcAft>
              <a:buClr>
                <a:schemeClr val="accent1"/>
              </a:buClr>
              <a:buSzPts val="800"/>
              <a:buFont typeface="Noto Sans Symbols"/>
              <a:buChar char="►"/>
              <a:defRPr sz="1467" b="0" i="0" u="none" strike="noStrike" cap="none">
                <a:solidFill>
                  <a:srgbClr val="3F3F3F"/>
                </a:solidFill>
                <a:latin typeface="Trebuchet MS"/>
                <a:ea typeface="Trebuchet MS"/>
                <a:cs typeface="Trebuchet MS"/>
                <a:sym typeface="Trebuchet MS"/>
              </a:defRPr>
            </a:lvl3pPr>
            <a:lvl4pPr marL="2438339" marR="0" lvl="3"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4pPr>
            <a:lvl5pPr marL="3047924" marR="0" lvl="4"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63" name="Google Shape;163;p29"/>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64" name="Google Shape;164;p29"/>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65" name="Google Shape;165;p29"/>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70261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rot="5400000">
            <a:off x="5994216" y="2582999"/>
            <a:ext cx="5251600" cy="1304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27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2"/>
                </a:solidFill>
              </a:defRPr>
            </a:lvl2pPr>
            <a:lvl3pPr marR="0" lvl="2" algn="l" rtl="0">
              <a:spcBef>
                <a:spcPts val="0"/>
              </a:spcBef>
              <a:spcAft>
                <a:spcPts val="0"/>
              </a:spcAft>
              <a:buSzPts val="1100"/>
              <a:buNone/>
              <a:defRPr sz="1867" b="0" i="0" u="none" strike="noStrike" cap="none">
                <a:solidFill>
                  <a:schemeClr val="dk2"/>
                </a:solidFill>
              </a:defRPr>
            </a:lvl3pPr>
            <a:lvl4pPr marR="0" lvl="3" algn="l" rtl="0">
              <a:spcBef>
                <a:spcPts val="0"/>
              </a:spcBef>
              <a:spcAft>
                <a:spcPts val="0"/>
              </a:spcAft>
              <a:buSzPts val="1100"/>
              <a:buNone/>
              <a:defRPr sz="1867" b="0" i="0" u="none" strike="noStrike" cap="none">
                <a:solidFill>
                  <a:schemeClr val="dk2"/>
                </a:solidFill>
              </a:defRPr>
            </a:lvl4pPr>
            <a:lvl5pPr marR="0" lvl="4" algn="l" rtl="0">
              <a:spcBef>
                <a:spcPts val="0"/>
              </a:spcBef>
              <a:spcAft>
                <a:spcPts val="0"/>
              </a:spcAft>
              <a:buSzPts val="1100"/>
              <a:buNone/>
              <a:defRPr sz="1867" b="0" i="0" u="none" strike="noStrike" cap="none">
                <a:solidFill>
                  <a:schemeClr val="dk2"/>
                </a:solidFill>
              </a:defRPr>
            </a:lvl5pPr>
            <a:lvl6pPr marR="0" lvl="5" algn="l" rtl="0">
              <a:spcBef>
                <a:spcPts val="0"/>
              </a:spcBef>
              <a:spcAft>
                <a:spcPts val="0"/>
              </a:spcAft>
              <a:buSzPts val="1100"/>
              <a:buNone/>
              <a:defRPr sz="1867" b="0" i="0" u="none" strike="noStrike" cap="none">
                <a:solidFill>
                  <a:schemeClr val="dk2"/>
                </a:solidFill>
              </a:defRPr>
            </a:lvl6pPr>
            <a:lvl7pPr marR="0" lvl="6" algn="l" rtl="0">
              <a:spcBef>
                <a:spcPts val="0"/>
              </a:spcBef>
              <a:spcAft>
                <a:spcPts val="0"/>
              </a:spcAft>
              <a:buSzPts val="1100"/>
              <a:buNone/>
              <a:defRPr sz="1867" b="0" i="0" u="none" strike="noStrike" cap="none">
                <a:solidFill>
                  <a:schemeClr val="dk2"/>
                </a:solidFill>
              </a:defRPr>
            </a:lvl7pPr>
            <a:lvl8pPr marR="0" lvl="7" algn="l" rtl="0">
              <a:spcBef>
                <a:spcPts val="0"/>
              </a:spcBef>
              <a:spcAft>
                <a:spcPts val="0"/>
              </a:spcAft>
              <a:buSzPts val="1100"/>
              <a:buNone/>
              <a:defRPr sz="1867" b="0" i="0" u="none" strike="noStrike" cap="none">
                <a:solidFill>
                  <a:schemeClr val="dk2"/>
                </a:solidFill>
              </a:defRPr>
            </a:lvl8pPr>
            <a:lvl9pPr marR="0" lvl="8" algn="l" rtl="0">
              <a:spcBef>
                <a:spcPts val="0"/>
              </a:spcBef>
              <a:spcAft>
                <a:spcPts val="0"/>
              </a:spcAft>
              <a:buSzPts val="1100"/>
              <a:buNone/>
              <a:defRPr sz="1867" b="0" i="0" u="none" strike="noStrike" cap="none">
                <a:solidFill>
                  <a:schemeClr val="dk2"/>
                </a:solidFill>
              </a:defRPr>
            </a:lvl9pPr>
          </a:lstStyle>
          <a:p>
            <a:endParaRPr/>
          </a:p>
        </p:txBody>
      </p:sp>
      <p:sp>
        <p:nvSpPr>
          <p:cNvPr id="168" name="Google Shape;168;p30"/>
          <p:cNvSpPr txBox="1">
            <a:spLocks noGrp="1"/>
          </p:cNvSpPr>
          <p:nvPr>
            <p:ph type="body" idx="1"/>
          </p:nvPr>
        </p:nvSpPr>
        <p:spPr>
          <a:xfrm rot="5400000">
            <a:off x="1581485" y="-294800"/>
            <a:ext cx="5251600" cy="7060400"/>
          </a:xfrm>
          <a:prstGeom prst="rect">
            <a:avLst/>
          </a:prstGeom>
          <a:noFill/>
          <a:ln>
            <a:noFill/>
          </a:ln>
        </p:spPr>
        <p:txBody>
          <a:bodyPr spcFirstLastPara="1" wrap="square" lIns="68575" tIns="34275" rIns="68575" bIns="34275" anchor="t" anchorCtr="0">
            <a:noAutofit/>
          </a:bodyPr>
          <a:lstStyle>
            <a:lvl1pPr marL="609585" marR="0" lvl="0" indent="-397923" algn="l" rtl="0">
              <a:spcBef>
                <a:spcPts val="1067"/>
              </a:spcBef>
              <a:spcAft>
                <a:spcPts val="0"/>
              </a:spcAft>
              <a:buClr>
                <a:schemeClr val="accent1"/>
              </a:buClr>
              <a:buSzPts val="1100"/>
              <a:buFont typeface="Noto Sans Symbols"/>
              <a:buChar char="►"/>
              <a:defRPr sz="1867" b="0" i="0" u="none" strike="noStrike" cap="none">
                <a:solidFill>
                  <a:srgbClr val="3F3F3F"/>
                </a:solidFill>
                <a:latin typeface="Trebuchet MS"/>
                <a:ea typeface="Trebuchet MS"/>
                <a:cs typeface="Trebuchet MS"/>
                <a:sym typeface="Trebuchet MS"/>
              </a:defRPr>
            </a:lvl1pPr>
            <a:lvl2pPr marL="1219170" marR="0" lvl="1" indent="-389457" algn="l" rtl="0">
              <a:spcBef>
                <a:spcPts val="1067"/>
              </a:spcBef>
              <a:spcAft>
                <a:spcPts val="0"/>
              </a:spcAft>
              <a:buClr>
                <a:schemeClr val="accent1"/>
              </a:buClr>
              <a:buSzPts val="1000"/>
              <a:buFont typeface="Noto Sans Symbols"/>
              <a:buChar char="►"/>
              <a:defRPr sz="1600" b="0" i="0" u="none" strike="noStrike" cap="none">
                <a:solidFill>
                  <a:srgbClr val="3F3F3F"/>
                </a:solidFill>
                <a:latin typeface="Trebuchet MS"/>
                <a:ea typeface="Trebuchet MS"/>
                <a:cs typeface="Trebuchet MS"/>
                <a:sym typeface="Trebuchet MS"/>
              </a:defRPr>
            </a:lvl2pPr>
            <a:lvl3pPr marL="1828754" marR="0" lvl="2" indent="-372524" algn="l" rtl="0">
              <a:spcBef>
                <a:spcPts val="1067"/>
              </a:spcBef>
              <a:spcAft>
                <a:spcPts val="0"/>
              </a:spcAft>
              <a:buClr>
                <a:schemeClr val="accent1"/>
              </a:buClr>
              <a:buSzPts val="800"/>
              <a:buFont typeface="Noto Sans Symbols"/>
              <a:buChar char="►"/>
              <a:defRPr sz="1467" b="0" i="0" u="none" strike="noStrike" cap="none">
                <a:solidFill>
                  <a:srgbClr val="3F3F3F"/>
                </a:solidFill>
                <a:latin typeface="Trebuchet MS"/>
                <a:ea typeface="Trebuchet MS"/>
                <a:cs typeface="Trebuchet MS"/>
                <a:sym typeface="Trebuchet MS"/>
              </a:defRPr>
            </a:lvl3pPr>
            <a:lvl4pPr marL="2438339" marR="0" lvl="3"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4pPr>
            <a:lvl5pPr marL="3047924" marR="0" lvl="4"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69" name="Google Shape;169;p30"/>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70" name="Google Shape;170;p30"/>
          <p:cNvSpPr txBox="1">
            <a:spLocks noGrp="1"/>
          </p:cNvSpPr>
          <p:nvPr>
            <p:ph type="ftr" idx="11"/>
          </p:nvPr>
        </p:nvSpPr>
        <p:spPr>
          <a:xfrm>
            <a:off x="677333" y="6041363"/>
            <a:ext cx="62976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Trebuchet MS"/>
                <a:ea typeface="Trebuchet MS"/>
                <a:cs typeface="Trebuchet MS"/>
                <a:sym typeface="Trebuchet MS"/>
              </a:defRPr>
            </a:lvl1pPr>
            <a:lvl2pPr marR="0" lvl="1"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71" name="Google Shape;171;p30"/>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Trebuchet MS"/>
                <a:ea typeface="Trebuchet MS"/>
                <a:cs typeface="Trebuchet MS"/>
                <a:sym typeface="Trebuchet MS"/>
              </a:defRPr>
            </a:lvl1pPr>
            <a:lvl2pPr marL="0" marR="0" lvl="1" indent="0" algn="l" rtl="0">
              <a:spcBef>
                <a:spcPts val="0"/>
              </a:spcBef>
              <a:buNone/>
              <a:defRPr sz="1867">
                <a:solidFill>
                  <a:schemeClr val="dk1"/>
                </a:solidFill>
                <a:latin typeface="Trebuchet MS"/>
                <a:ea typeface="Trebuchet MS"/>
                <a:cs typeface="Trebuchet MS"/>
                <a:sym typeface="Trebuchet MS"/>
              </a:defRPr>
            </a:lvl2pPr>
            <a:lvl3pPr marL="0" marR="0" lvl="2" indent="0" algn="l" rtl="0">
              <a:spcBef>
                <a:spcPts val="0"/>
              </a:spcBef>
              <a:buNone/>
              <a:defRPr sz="1867">
                <a:solidFill>
                  <a:schemeClr val="dk1"/>
                </a:solidFill>
                <a:latin typeface="Trebuchet MS"/>
                <a:ea typeface="Trebuchet MS"/>
                <a:cs typeface="Trebuchet MS"/>
                <a:sym typeface="Trebuchet MS"/>
              </a:defRPr>
            </a:lvl3pPr>
            <a:lvl4pPr marL="0" marR="0" lvl="3" indent="0" algn="l" rtl="0">
              <a:spcBef>
                <a:spcPts val="0"/>
              </a:spcBef>
              <a:buNone/>
              <a:defRPr sz="1867">
                <a:solidFill>
                  <a:schemeClr val="dk1"/>
                </a:solidFill>
                <a:latin typeface="Trebuchet MS"/>
                <a:ea typeface="Trebuchet MS"/>
                <a:cs typeface="Trebuchet MS"/>
                <a:sym typeface="Trebuchet MS"/>
              </a:defRPr>
            </a:lvl4pPr>
            <a:lvl5pPr marL="0" marR="0" lvl="4" indent="0" algn="l" rtl="0">
              <a:spcBef>
                <a:spcPts val="0"/>
              </a:spcBef>
              <a:buNone/>
              <a:defRPr sz="1867">
                <a:solidFill>
                  <a:schemeClr val="dk1"/>
                </a:solidFill>
                <a:latin typeface="Trebuchet MS"/>
                <a:ea typeface="Trebuchet MS"/>
                <a:cs typeface="Trebuchet MS"/>
                <a:sym typeface="Trebuchet MS"/>
              </a:defRPr>
            </a:lvl5pPr>
            <a:lvl6pPr marL="0" marR="0" lvl="5" indent="0" algn="l" rtl="0">
              <a:spcBef>
                <a:spcPts val="0"/>
              </a:spcBef>
              <a:buNone/>
              <a:defRPr sz="1867">
                <a:solidFill>
                  <a:schemeClr val="dk1"/>
                </a:solidFill>
                <a:latin typeface="Trebuchet MS"/>
                <a:ea typeface="Trebuchet MS"/>
                <a:cs typeface="Trebuchet MS"/>
                <a:sym typeface="Trebuchet MS"/>
              </a:defRPr>
            </a:lvl6pPr>
            <a:lvl7pPr marL="0" marR="0" lvl="6" indent="0" algn="l" rtl="0">
              <a:spcBef>
                <a:spcPts val="0"/>
              </a:spcBef>
              <a:buNone/>
              <a:defRPr sz="1867">
                <a:solidFill>
                  <a:schemeClr val="dk1"/>
                </a:solidFill>
                <a:latin typeface="Trebuchet MS"/>
                <a:ea typeface="Trebuchet MS"/>
                <a:cs typeface="Trebuchet MS"/>
                <a:sym typeface="Trebuchet MS"/>
              </a:defRPr>
            </a:lvl7pPr>
            <a:lvl8pPr marL="0" marR="0" lvl="7" indent="0" algn="l" rtl="0">
              <a:spcBef>
                <a:spcPts val="0"/>
              </a:spcBef>
              <a:buNone/>
              <a:defRPr sz="1867">
                <a:solidFill>
                  <a:schemeClr val="dk1"/>
                </a:solidFill>
                <a:latin typeface="Trebuchet MS"/>
                <a:ea typeface="Trebuchet MS"/>
                <a:cs typeface="Trebuchet MS"/>
                <a:sym typeface="Trebuchet MS"/>
              </a:defRPr>
            </a:lvl8pPr>
            <a:lvl9pPr marL="0" marR="0" lvl="8" indent="0" algn="l" rtl="0">
              <a:spcBef>
                <a:spcPts val="0"/>
              </a:spcBef>
              <a:buNone/>
              <a:defRPr sz="1867">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331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88016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a:prstGeom prst="rect">
            <a:avLst/>
          </a:prstGeo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2/3/21</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400783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1.emf"/><Relationship Id="rId4" Type="http://schemas.openxmlformats.org/officeDocument/2006/relationships/slideLayout" Target="../slideLayouts/slideLayout46.xml"/><Relationship Id="rId9"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11.emf"/><Relationship Id="rId4" Type="http://schemas.openxmlformats.org/officeDocument/2006/relationships/slideLayout" Target="../slideLayouts/slideLayout53.xml"/><Relationship Id="rId9" Type="http://schemas.openxmlformats.org/officeDocument/2006/relationships/image" Target="../media/image10.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12.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6">
            <a:extLst>
              <a:ext uri="{FF2B5EF4-FFF2-40B4-BE49-F238E27FC236}">
                <a16:creationId xmlns:a16="http://schemas.microsoft.com/office/drawing/2014/main" id="{D1857A00-099A-4711-BA5B-03DCCB9337F7}"/>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619723" y="214048"/>
            <a:ext cx="2170113" cy="6810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24972F45-241A-47A1-B2C6-2C9A87901147}"/>
              </a:ext>
            </a:extLst>
          </p:cNvPr>
          <p:cNvSpPr>
            <a:spLocks noChangeArrowheads="1"/>
          </p:cNvSpPr>
          <p:nvPr userDrawn="1"/>
        </p:nvSpPr>
        <p:spPr bwMode="auto">
          <a:xfrm>
            <a:off x="1172634" y="973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5" name="Rectangle 27">
            <a:extLst>
              <a:ext uri="{FF2B5EF4-FFF2-40B4-BE49-F238E27FC236}">
                <a16:creationId xmlns:a16="http://schemas.microsoft.com/office/drawing/2014/main" id="{43123344-7A59-4996-B365-532EF61ECF69}"/>
              </a:ext>
            </a:extLst>
          </p:cNvPr>
          <p:cNvSpPr/>
          <p:nvPr/>
        </p:nvSpPr>
        <p:spPr>
          <a:xfrm rot="5400000">
            <a:off x="4148210" y="-1185789"/>
            <a:ext cx="681038" cy="1540654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a:extLst>
              <a:ext uri="{FF2B5EF4-FFF2-40B4-BE49-F238E27FC236}">
                <a16:creationId xmlns:a16="http://schemas.microsoft.com/office/drawing/2014/main" id="{2AFC03AD-220B-4CA5-8C3B-C0145597B997}"/>
              </a:ext>
            </a:extLst>
          </p:cNvPr>
          <p:cNvSpPr txBox="1"/>
          <p:nvPr userDrawn="1"/>
        </p:nvSpPr>
        <p:spPr>
          <a:xfrm>
            <a:off x="3941123" y="6559144"/>
            <a:ext cx="13527314" cy="261610"/>
          </a:xfrm>
          <a:prstGeom prst="rect">
            <a:avLst/>
          </a:prstGeom>
          <a:noFill/>
        </p:spPr>
        <p:txBody>
          <a:bodyPr wrap="square" rtlCol="0">
            <a:spAutoFit/>
          </a:bodyPr>
          <a:lstStyle/>
          <a:p>
            <a:r>
              <a:rPr lang="en-US" sz="1100" b="0" i="1" kern="1200" dirty="0">
                <a:solidFill>
                  <a:schemeClr val="tx1">
                    <a:lumMod val="65000"/>
                    <a:lumOff val="35000"/>
                  </a:schemeClr>
                </a:solidFill>
                <a:effectLst/>
                <a:latin typeface="+mn-lt"/>
                <a:ea typeface="+mn-ea"/>
                <a:cs typeface="+mn-cs"/>
              </a:rPr>
              <a:t>“Responding effectively and equitably to the impacts of climate change on human health, infrastructure and natural systems”</a:t>
            </a:r>
            <a:endParaRPr lang="en-US" sz="1100" i="1" dirty="0">
              <a:solidFill>
                <a:schemeClr val="tx1">
                  <a:lumMod val="65000"/>
                  <a:lumOff val="35000"/>
                </a:schemeClr>
              </a:solidFill>
            </a:endParaRPr>
          </a:p>
        </p:txBody>
      </p:sp>
    </p:spTree>
    <p:extLst>
      <p:ext uri="{BB962C8B-B14F-4D97-AF65-F5344CB8AC3E}">
        <p14:creationId xmlns:p14="http://schemas.microsoft.com/office/powerpoint/2010/main" val="358714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393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7" r:id="rId18"/>
    <p:sldLayoutId id="2147483768" r:id="rId19"/>
    <p:sldLayoutId id="2147483770" r:id="rId20"/>
    <p:sldLayoutId id="2147483771" r:id="rId21"/>
    <p:sldLayoutId id="2147483772" r:id="rId22"/>
    <p:sldLayoutId id="2147483773" r:id="rId23"/>
    <p:sldLayoutId id="2147483774" r:id="rId24"/>
    <p:sldLayoutId id="2147483775" r:id="rId2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2/3/21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dirty="0"/>
          </a:p>
        </p:txBody>
      </p:sp>
      <p:pic>
        <p:nvPicPr>
          <p:cNvPr id="9" name="Picture 8">
            <a:extLst>
              <a:ext uri="{FF2B5EF4-FFF2-40B4-BE49-F238E27FC236}">
                <a16:creationId xmlns:a16="http://schemas.microsoft.com/office/drawing/2014/main" id="{969D451C-70A6-4D40-9144-6DB06127080D}"/>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158331" y="6033052"/>
            <a:ext cx="826052" cy="619539"/>
          </a:xfrm>
          <a:prstGeom prst="rect">
            <a:avLst/>
          </a:prstGeom>
        </p:spPr>
      </p:pic>
      <p:pic>
        <p:nvPicPr>
          <p:cNvPr id="11" name="Picture 10">
            <a:extLst>
              <a:ext uri="{FF2B5EF4-FFF2-40B4-BE49-F238E27FC236}">
                <a16:creationId xmlns:a16="http://schemas.microsoft.com/office/drawing/2014/main" id="{12160582-0C20-FD4C-8DE7-3B5EE44886D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270432" cy="6858000"/>
          </a:xfrm>
          <a:prstGeom prst="rect">
            <a:avLst/>
          </a:prstGeom>
        </p:spPr>
      </p:pic>
    </p:spTree>
    <p:extLst>
      <p:ext uri="{BB962C8B-B14F-4D97-AF65-F5344CB8AC3E}">
        <p14:creationId xmlns:p14="http://schemas.microsoft.com/office/powerpoint/2010/main" val="360747948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Lst>
  <p:txStyles>
    <p:titleStyle>
      <a:lvl1pPr algn="l" defTabSz="914400" rtl="0" eaLnBrk="1" latinLnBrk="0" hangingPunct="1">
        <a:lnSpc>
          <a:spcPct val="90000"/>
        </a:lnSpc>
        <a:spcBef>
          <a:spcPct val="0"/>
        </a:spcBef>
        <a:buNone/>
        <a:defRPr sz="4400" b="1" i="0" kern="1200" baseline="0">
          <a:solidFill>
            <a:srgbClr val="0081C5"/>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2/3/21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dirty="0"/>
          </a:p>
        </p:txBody>
      </p:sp>
      <p:pic>
        <p:nvPicPr>
          <p:cNvPr id="9" name="Picture 8">
            <a:extLst>
              <a:ext uri="{FF2B5EF4-FFF2-40B4-BE49-F238E27FC236}">
                <a16:creationId xmlns:a16="http://schemas.microsoft.com/office/drawing/2014/main" id="{969D451C-70A6-4D40-9144-6DB06127080D}"/>
              </a:ext>
            </a:extLst>
          </p:cNvPr>
          <p:cNvPicPr>
            <a:picLocks noChangeAspect="1"/>
          </p:cNvPicPr>
          <p:nvPr userDrawn="1"/>
        </p:nvPicPr>
        <p:blipFill>
          <a:blip r:embed="rId9"/>
          <a:stretch>
            <a:fillRect/>
          </a:stretch>
        </p:blipFill>
        <p:spPr>
          <a:xfrm>
            <a:off x="11158331" y="6033052"/>
            <a:ext cx="826052" cy="619539"/>
          </a:xfrm>
          <a:prstGeom prst="rect">
            <a:avLst/>
          </a:prstGeom>
        </p:spPr>
      </p:pic>
      <p:pic>
        <p:nvPicPr>
          <p:cNvPr id="11" name="Picture 10">
            <a:extLst>
              <a:ext uri="{FF2B5EF4-FFF2-40B4-BE49-F238E27FC236}">
                <a16:creationId xmlns:a16="http://schemas.microsoft.com/office/drawing/2014/main" id="{12160582-0C20-FD4C-8DE7-3B5EE44886DA}"/>
              </a:ext>
            </a:extLst>
          </p:cNvPr>
          <p:cNvPicPr>
            <a:picLocks noChangeAspect="1"/>
          </p:cNvPicPr>
          <p:nvPr userDrawn="1"/>
        </p:nvPicPr>
        <p:blipFill>
          <a:blip r:embed="rId10"/>
          <a:stretch>
            <a:fillRect/>
          </a:stretch>
        </p:blipFill>
        <p:spPr>
          <a:xfrm>
            <a:off x="0" y="0"/>
            <a:ext cx="270432" cy="6858000"/>
          </a:xfrm>
          <a:prstGeom prst="rect">
            <a:avLst/>
          </a:prstGeom>
        </p:spPr>
      </p:pic>
    </p:spTree>
    <p:extLst>
      <p:ext uri="{BB962C8B-B14F-4D97-AF65-F5344CB8AC3E}">
        <p14:creationId xmlns:p14="http://schemas.microsoft.com/office/powerpoint/2010/main" val="39201536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Lst>
  <p:txStyles>
    <p:titleStyle>
      <a:lvl1pPr algn="l" defTabSz="914400" rtl="0" eaLnBrk="1" latinLnBrk="0" hangingPunct="1">
        <a:lnSpc>
          <a:spcPct val="90000"/>
        </a:lnSpc>
        <a:spcBef>
          <a:spcPct val="0"/>
        </a:spcBef>
        <a:buNone/>
        <a:defRPr sz="4400" b="1" i="0" kern="1200" baseline="0">
          <a:solidFill>
            <a:srgbClr val="0081C5"/>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9">
            <a:alphaModFix/>
          </a:blip>
          <a:srcRect/>
          <a:stretch/>
        </p:blipFill>
        <p:spPr>
          <a:xfrm>
            <a:off x="9619723" y="214048"/>
            <a:ext cx="2170111" cy="681037"/>
          </a:xfrm>
          <a:prstGeom prst="rect">
            <a:avLst/>
          </a:prstGeom>
          <a:noFill/>
          <a:ln>
            <a:noFill/>
          </a:ln>
        </p:spPr>
      </p:pic>
      <p:sp>
        <p:nvSpPr>
          <p:cNvPr id="52" name="Google Shape;52;p13"/>
          <p:cNvSpPr/>
          <p:nvPr/>
        </p:nvSpPr>
        <p:spPr>
          <a:xfrm>
            <a:off x="1172633" y="97367"/>
            <a:ext cx="12192000" cy="457200"/>
          </a:xfrm>
          <a:prstGeom prst="rect">
            <a:avLst/>
          </a:prstGeom>
          <a:noFill/>
          <a:ln>
            <a:noFill/>
          </a:ln>
        </p:spPr>
        <p:txBody>
          <a:bodyPr spcFirstLastPara="1" wrap="square" lIns="91433" tIns="45700" rIns="91433" bIns="45700" anchor="ctr" anchorCtr="0">
            <a:noAutofit/>
          </a:bodyPr>
          <a:lstStyle/>
          <a:p>
            <a:pPr marL="0" marR="0" lvl="0" indent="0" algn="l" rtl="0">
              <a:spcBef>
                <a:spcPts val="0"/>
              </a:spcBef>
              <a:spcAft>
                <a:spcPts val="0"/>
              </a:spcAft>
              <a:buNone/>
            </a:pPr>
            <a:endParaRPr sz="1867">
              <a:solidFill>
                <a:schemeClr val="dk1"/>
              </a:solidFill>
              <a:latin typeface="Trebuchet MS"/>
              <a:ea typeface="Trebuchet MS"/>
              <a:cs typeface="Trebuchet MS"/>
              <a:sym typeface="Trebuchet MS"/>
            </a:endParaRPr>
          </a:p>
        </p:txBody>
      </p:sp>
      <p:sp>
        <p:nvSpPr>
          <p:cNvPr id="53" name="Google Shape;53;p13"/>
          <p:cNvSpPr/>
          <p:nvPr/>
        </p:nvSpPr>
        <p:spPr>
          <a:xfrm rot="5400000">
            <a:off x="4151915" y="-1186726"/>
            <a:ext cx="676396" cy="15403775"/>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678A26">
              <a:alpha val="69800"/>
            </a:srgbClr>
          </a:solidFill>
          <a:ln>
            <a:noFill/>
          </a:ln>
        </p:spPr>
        <p:txBody>
          <a:bodyPr spcFirstLastPara="1" wrap="square" lIns="91433" tIns="45700" rIns="91433" bIns="45700" anchor="t" anchorCtr="0">
            <a:noAutofit/>
          </a:bodyPr>
          <a:lstStyle/>
          <a:p>
            <a:pPr marL="0" marR="0" lvl="0" indent="0" algn="l" rtl="0">
              <a:spcBef>
                <a:spcPts val="0"/>
              </a:spcBef>
              <a:spcAft>
                <a:spcPts val="0"/>
              </a:spcAft>
              <a:buNone/>
            </a:pPr>
            <a:endParaRPr sz="1867">
              <a:solidFill>
                <a:schemeClr val="lt1"/>
              </a:solidFill>
              <a:latin typeface="Trebuchet MS"/>
              <a:ea typeface="Trebuchet MS"/>
              <a:cs typeface="Trebuchet MS"/>
              <a:sym typeface="Trebuchet MS"/>
            </a:endParaRPr>
          </a:p>
        </p:txBody>
      </p:sp>
      <p:sp>
        <p:nvSpPr>
          <p:cNvPr id="54" name="Google Shape;54;p13"/>
          <p:cNvSpPr txBox="1"/>
          <p:nvPr/>
        </p:nvSpPr>
        <p:spPr>
          <a:xfrm>
            <a:off x="3941123" y="6559144"/>
            <a:ext cx="13527200" cy="26160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 sz="1067" b="0" i="1">
                <a:solidFill>
                  <a:srgbClr val="595959"/>
                </a:solidFill>
                <a:latin typeface="Trebuchet MS"/>
                <a:ea typeface="Trebuchet MS"/>
                <a:cs typeface="Trebuchet MS"/>
                <a:sym typeface="Trebuchet MS"/>
              </a:rPr>
              <a:t>“Responding effectively and equitably to the impacts of climate change on human health, infrastructure and natural systems”</a:t>
            </a:r>
            <a:endParaRPr sz="1067" i="1">
              <a:solidFill>
                <a:srgbClr val="595959"/>
              </a:solidFill>
              <a:latin typeface="Trebuchet MS"/>
              <a:ea typeface="Trebuchet MS"/>
              <a:cs typeface="Trebuchet MS"/>
              <a:sym typeface="Trebuchet MS"/>
            </a:endParaRPr>
          </a:p>
        </p:txBody>
      </p:sp>
    </p:spTree>
    <p:extLst>
      <p:ext uri="{BB962C8B-B14F-4D97-AF65-F5344CB8AC3E}">
        <p14:creationId xmlns:p14="http://schemas.microsoft.com/office/powerpoint/2010/main" val="2684019066"/>
      </p:ext>
    </p:extLst>
  </p:cSld>
  <p:clrMap bg1="lt1" tx1="dk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rccacalifornia.org/2021-legislative-track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hitehouse.gov/briefing-room/statements-releases/2021/01/27/fact-sheet-president-biden-takes-executive-actions-to-tackle-the-climate-crisis-at-home-and-abroad-create-jobs-and-restore-scientific-integrity-across-federal-government" TargetMode="External"/><Relationship Id="rId2" Type="http://schemas.openxmlformats.org/officeDocument/2006/relationships/hyperlink" Target="https://www.nytimes.com/live/2021/01/27/us/biden-trump-impeachment#biden-signs-sweeping-climate-orders-focusing-on-job-creation-and-including-a-pause-in-fossil-fuel-leasing" TargetMode="External"/><Relationship Id="rId1" Type="http://schemas.openxmlformats.org/officeDocument/2006/relationships/slideLayout" Target="../slideLayouts/slideLayout2.xml"/><Relationship Id="rId4" Type="http://schemas.openxmlformats.org/officeDocument/2006/relationships/hyperlink" Target="http://www.ebudget.ca.gov/2021-22/pdf/GovernorsBudget/389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01E3-8BC5-4881-B949-7FFB6B0B3E3E}"/>
              </a:ext>
            </a:extLst>
          </p:cNvPr>
          <p:cNvSpPr>
            <a:spLocks noGrp="1"/>
          </p:cNvSpPr>
          <p:nvPr>
            <p:ph type="ctrTitle"/>
          </p:nvPr>
        </p:nvSpPr>
        <p:spPr>
          <a:xfrm>
            <a:off x="2305729" y="3300062"/>
            <a:ext cx="7766936" cy="2097742"/>
          </a:xfrm>
        </p:spPr>
        <p:txBody>
          <a:bodyPr/>
          <a:lstStyle/>
          <a:p>
            <a:r>
              <a:rPr lang="en-US" sz="4800" dirty="0"/>
              <a:t>BayCAN Regional Meeting</a:t>
            </a:r>
            <a:br>
              <a:rPr lang="en-US" sz="4800" dirty="0"/>
            </a:br>
            <a:r>
              <a:rPr lang="en-US" sz="4800" dirty="0"/>
              <a:t>February 3, 2021</a:t>
            </a:r>
            <a:br>
              <a:rPr lang="en-US" sz="4800" dirty="0"/>
            </a:br>
            <a:r>
              <a:rPr lang="en-US" sz="4800" dirty="0"/>
              <a:t>9:00 am – Noon</a:t>
            </a:r>
          </a:p>
        </p:txBody>
      </p:sp>
    </p:spTree>
    <p:extLst>
      <p:ext uri="{BB962C8B-B14F-4D97-AF65-F5344CB8AC3E}">
        <p14:creationId xmlns:p14="http://schemas.microsoft.com/office/powerpoint/2010/main" val="18408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01E3-8BC5-4881-B949-7FFB6B0B3E3E}"/>
              </a:ext>
            </a:extLst>
          </p:cNvPr>
          <p:cNvSpPr>
            <a:spLocks noGrp="1"/>
          </p:cNvSpPr>
          <p:nvPr>
            <p:ph type="ctrTitle"/>
          </p:nvPr>
        </p:nvSpPr>
        <p:spPr>
          <a:xfrm>
            <a:off x="2305729" y="3300062"/>
            <a:ext cx="7766936" cy="2097742"/>
          </a:xfrm>
        </p:spPr>
        <p:txBody>
          <a:bodyPr anchor="ctr"/>
          <a:lstStyle/>
          <a:p>
            <a:r>
              <a:rPr lang="en-US" sz="4800" dirty="0"/>
              <a:t>Break-time!</a:t>
            </a:r>
          </a:p>
        </p:txBody>
      </p:sp>
    </p:spTree>
    <p:extLst>
      <p:ext uri="{BB962C8B-B14F-4D97-AF65-F5344CB8AC3E}">
        <p14:creationId xmlns:p14="http://schemas.microsoft.com/office/powerpoint/2010/main" val="313009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596668" cy="1458194"/>
          </a:xfrm>
        </p:spPr>
        <p:txBody>
          <a:bodyPr>
            <a:normAutofit/>
          </a:bodyPr>
          <a:lstStyle/>
          <a:p>
            <a:r>
              <a:rPr lang="en-US" dirty="0"/>
              <a:t>Climate Science 2: Global Actionable Science for Bay Area Planning</a:t>
            </a:r>
          </a:p>
        </p:txBody>
      </p:sp>
    </p:spTree>
    <p:extLst>
      <p:ext uri="{BB962C8B-B14F-4D97-AF65-F5344CB8AC3E}">
        <p14:creationId xmlns:p14="http://schemas.microsoft.com/office/powerpoint/2010/main" val="28201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571501" y="484906"/>
            <a:ext cx="8994530" cy="761898"/>
          </a:xfrm>
        </p:spPr>
        <p:txBody>
          <a:bodyPr>
            <a:normAutofit/>
          </a:bodyPr>
          <a:lstStyle/>
          <a:p>
            <a:r>
              <a:rPr lang="en-US" dirty="0"/>
              <a:t> 2021 Legislation and Bay Area Adaptation</a:t>
            </a:r>
          </a:p>
        </p:txBody>
      </p:sp>
      <p:pic>
        <p:nvPicPr>
          <p:cNvPr id="4" name="Picture 3">
            <a:extLst>
              <a:ext uri="{FF2B5EF4-FFF2-40B4-BE49-F238E27FC236}">
                <a16:creationId xmlns:a16="http://schemas.microsoft.com/office/drawing/2014/main" id="{5062C19C-8582-1940-801A-6048EA5D2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74" y="1554026"/>
            <a:ext cx="9278473" cy="3887986"/>
          </a:xfrm>
          <a:prstGeom prst="rect">
            <a:avLst/>
          </a:prstGeom>
        </p:spPr>
      </p:pic>
    </p:spTree>
    <p:extLst>
      <p:ext uri="{BB962C8B-B14F-4D97-AF65-F5344CB8AC3E}">
        <p14:creationId xmlns:p14="http://schemas.microsoft.com/office/powerpoint/2010/main" val="60889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659994" cy="1533472"/>
          </a:xfrm>
        </p:spPr>
        <p:txBody>
          <a:bodyPr>
            <a:normAutofit fontScale="90000"/>
          </a:bodyPr>
          <a:lstStyle/>
          <a:p>
            <a:r>
              <a:rPr lang="en-US" dirty="0"/>
              <a:t>Your Priorities: How State $$ can best support Bay Area local </a:t>
            </a:r>
            <a:r>
              <a:rPr lang="en-US" dirty="0" err="1"/>
              <a:t>govs</a:t>
            </a:r>
            <a:r>
              <a:rPr lang="en-US" dirty="0"/>
              <a:t> in next 2 years?</a:t>
            </a:r>
          </a:p>
        </p:txBody>
      </p:sp>
      <p:sp>
        <p:nvSpPr>
          <p:cNvPr id="7" name="Content Placeholder 6">
            <a:extLst>
              <a:ext uri="{FF2B5EF4-FFF2-40B4-BE49-F238E27FC236}">
                <a16:creationId xmlns:a16="http://schemas.microsoft.com/office/drawing/2014/main" id="{189BCA0F-8B87-D540-BDED-4B942904DF6F}"/>
              </a:ext>
            </a:extLst>
          </p:cNvPr>
          <p:cNvSpPr>
            <a:spLocks noGrp="1"/>
          </p:cNvSpPr>
          <p:nvPr>
            <p:ph idx="1"/>
          </p:nvPr>
        </p:nvSpPr>
        <p:spPr>
          <a:xfrm>
            <a:off x="719980" y="1665681"/>
            <a:ext cx="9988540" cy="4441416"/>
          </a:xfrm>
        </p:spPr>
        <p:txBody>
          <a:bodyPr/>
          <a:lstStyle/>
          <a:p>
            <a:pPr marL="457200" indent="-457200">
              <a:buFont typeface="+mj-lt"/>
              <a:buAutoNum type="arabicPeriod"/>
            </a:pPr>
            <a:r>
              <a:rPr lang="en-US" sz="2800" dirty="0"/>
              <a:t>Actual on-the-ground projects (e.g. wetlands, walls, forest management, cooling centers, etc.)</a:t>
            </a:r>
          </a:p>
          <a:p>
            <a:pPr marL="457200" indent="-457200">
              <a:buFont typeface="+mj-lt"/>
              <a:buAutoNum type="arabicPeriod"/>
            </a:pPr>
            <a:r>
              <a:rPr lang="en-US" sz="2800" dirty="0"/>
              <a:t>CBO engagement and community-driven planning</a:t>
            </a:r>
          </a:p>
          <a:p>
            <a:pPr marL="457200" indent="-457200">
              <a:buFont typeface="+mj-lt"/>
              <a:buAutoNum type="arabicPeriod"/>
            </a:pPr>
            <a:r>
              <a:rPr lang="en-US" sz="2800" dirty="0"/>
              <a:t>Regional adaptation planning</a:t>
            </a:r>
          </a:p>
          <a:p>
            <a:pPr marL="457200" indent="-457200">
              <a:buFont typeface="+mj-lt"/>
              <a:buAutoNum type="arabicPeriod"/>
            </a:pPr>
            <a:r>
              <a:rPr lang="en-US" sz="2800" dirty="0"/>
              <a:t>Climate Services — technical assistance</a:t>
            </a:r>
          </a:p>
          <a:p>
            <a:pPr marL="457200" indent="-457200">
              <a:buFont typeface="+mj-lt"/>
              <a:buAutoNum type="arabicPeriod"/>
            </a:pPr>
            <a:r>
              <a:rPr lang="en-US" sz="2800" dirty="0"/>
              <a:t>Public outreach and education campaign</a:t>
            </a:r>
          </a:p>
          <a:p>
            <a:pPr marL="457200" indent="-457200">
              <a:buFont typeface="+mj-lt"/>
              <a:buAutoNum type="arabicPeriod"/>
            </a:pPr>
            <a:r>
              <a:rPr lang="en-US" sz="2800" dirty="0"/>
              <a:t>Local vulnerability assessments</a:t>
            </a:r>
          </a:p>
          <a:p>
            <a:pPr marL="457200" indent="-457200">
              <a:buFont typeface="+mj-lt"/>
              <a:buAutoNum type="arabicPeriod"/>
            </a:pPr>
            <a:r>
              <a:rPr lang="en-US" sz="2800" dirty="0"/>
              <a:t>General plan updates to comply with SB 379</a:t>
            </a:r>
          </a:p>
          <a:p>
            <a:pPr marL="457200" indent="-457200">
              <a:lnSpc>
                <a:spcPct val="150000"/>
              </a:lnSpc>
              <a:buFont typeface="+mj-lt"/>
              <a:buAutoNum type="arabicPeriod"/>
            </a:pPr>
            <a:endParaRPr lang="en-US" sz="2800" dirty="0"/>
          </a:p>
        </p:txBody>
      </p:sp>
    </p:spTree>
    <p:extLst>
      <p:ext uri="{BB962C8B-B14F-4D97-AF65-F5344CB8AC3E}">
        <p14:creationId xmlns:p14="http://schemas.microsoft.com/office/powerpoint/2010/main" val="161537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659994" cy="1533472"/>
          </a:xfrm>
        </p:spPr>
        <p:txBody>
          <a:bodyPr>
            <a:normAutofit/>
          </a:bodyPr>
          <a:lstStyle/>
          <a:p>
            <a:r>
              <a:rPr lang="en-US" dirty="0"/>
              <a:t>Your Priorities: How could a regional sea level rise program help local planning?</a:t>
            </a:r>
          </a:p>
        </p:txBody>
      </p:sp>
      <p:sp>
        <p:nvSpPr>
          <p:cNvPr id="7" name="Content Placeholder 6">
            <a:extLst>
              <a:ext uri="{FF2B5EF4-FFF2-40B4-BE49-F238E27FC236}">
                <a16:creationId xmlns:a16="http://schemas.microsoft.com/office/drawing/2014/main" id="{189BCA0F-8B87-D540-BDED-4B942904DF6F}"/>
              </a:ext>
            </a:extLst>
          </p:cNvPr>
          <p:cNvSpPr>
            <a:spLocks noGrp="1"/>
          </p:cNvSpPr>
          <p:nvPr>
            <p:ph idx="1"/>
          </p:nvPr>
        </p:nvSpPr>
        <p:spPr>
          <a:xfrm>
            <a:off x="719980" y="1874687"/>
            <a:ext cx="9988540" cy="4441416"/>
          </a:xfrm>
        </p:spPr>
        <p:txBody>
          <a:bodyPr/>
          <a:lstStyle/>
          <a:p>
            <a:pPr marL="457200" indent="-457200">
              <a:buFont typeface="+mj-lt"/>
              <a:buAutoNum type="arabicPeriod"/>
            </a:pPr>
            <a:r>
              <a:rPr lang="en-US" sz="2400" dirty="0"/>
              <a:t>Regional funding entity securing &amp; distributing $$</a:t>
            </a:r>
          </a:p>
          <a:p>
            <a:pPr marL="457200" indent="-457200">
              <a:buFont typeface="+mj-lt"/>
              <a:buAutoNum type="arabicPeriod"/>
            </a:pPr>
            <a:r>
              <a:rPr lang="en-US" sz="2400" dirty="0"/>
              <a:t>Integrate SLR planning with housing and other big plans</a:t>
            </a:r>
          </a:p>
          <a:p>
            <a:pPr marL="457200" indent="-457200">
              <a:buFont typeface="+mj-lt"/>
              <a:buAutoNum type="arabicPeriod"/>
            </a:pPr>
            <a:r>
              <a:rPr lang="en-US" sz="2400" dirty="0"/>
              <a:t>Engage with and build capacity in vulnerable communities</a:t>
            </a:r>
          </a:p>
          <a:p>
            <a:pPr marL="457200" indent="-457200">
              <a:buFont typeface="+mj-lt"/>
              <a:buAutoNum type="arabicPeriod"/>
            </a:pPr>
            <a:r>
              <a:rPr lang="en-US" sz="2400" dirty="0"/>
              <a:t>Regional vision to guide planning and decision-making</a:t>
            </a:r>
          </a:p>
          <a:p>
            <a:pPr marL="457200" indent="-457200">
              <a:buFont typeface="+mj-lt"/>
              <a:buAutoNum type="arabicPeriod"/>
            </a:pPr>
            <a:r>
              <a:rPr lang="en-US" sz="2400" dirty="0"/>
              <a:t>Technical assistance and support</a:t>
            </a:r>
          </a:p>
          <a:p>
            <a:pPr marL="457200" indent="-457200">
              <a:buFont typeface="+mj-lt"/>
              <a:buAutoNum type="arabicPeriod"/>
            </a:pPr>
            <a:r>
              <a:rPr lang="en-US" sz="2400" dirty="0"/>
              <a:t>Major public engagement campaign to build support</a:t>
            </a:r>
          </a:p>
          <a:p>
            <a:pPr marL="457200" indent="-457200">
              <a:buFont typeface="+mj-lt"/>
              <a:buAutoNum type="arabicPeriod"/>
            </a:pPr>
            <a:r>
              <a:rPr lang="en-US" sz="2400" dirty="0"/>
              <a:t>Platform or space for collaboration among neighbors</a:t>
            </a:r>
          </a:p>
          <a:p>
            <a:pPr marL="457200" indent="-457200">
              <a:buFont typeface="+mj-lt"/>
              <a:buAutoNum type="arabicPeriod"/>
            </a:pPr>
            <a:r>
              <a:rPr lang="en-US" sz="2400" dirty="0"/>
              <a:t>Streamline and enhance permitting process</a:t>
            </a:r>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lnSpc>
                <a:spcPct val="150000"/>
              </a:lnSpc>
              <a:buFont typeface="+mj-lt"/>
              <a:buAutoNum type="arabicPeriod"/>
            </a:pPr>
            <a:endParaRPr lang="en-US" sz="2800" dirty="0"/>
          </a:p>
        </p:txBody>
      </p:sp>
    </p:spTree>
    <p:extLst>
      <p:ext uri="{BB962C8B-B14F-4D97-AF65-F5344CB8AC3E}">
        <p14:creationId xmlns:p14="http://schemas.microsoft.com/office/powerpoint/2010/main" val="283894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659994" cy="791235"/>
          </a:xfrm>
        </p:spPr>
        <p:txBody>
          <a:bodyPr>
            <a:normAutofit/>
          </a:bodyPr>
          <a:lstStyle/>
          <a:p>
            <a:r>
              <a:rPr lang="en-US" dirty="0"/>
              <a:t>2021 Legislation (Proposed)</a:t>
            </a:r>
          </a:p>
        </p:txBody>
      </p:sp>
      <p:sp>
        <p:nvSpPr>
          <p:cNvPr id="7" name="Content Placeholder 6">
            <a:extLst>
              <a:ext uri="{FF2B5EF4-FFF2-40B4-BE49-F238E27FC236}">
                <a16:creationId xmlns:a16="http://schemas.microsoft.com/office/drawing/2014/main" id="{189BCA0F-8B87-D540-BDED-4B942904DF6F}"/>
              </a:ext>
            </a:extLst>
          </p:cNvPr>
          <p:cNvSpPr>
            <a:spLocks noGrp="1"/>
          </p:cNvSpPr>
          <p:nvPr>
            <p:ph idx="1"/>
          </p:nvPr>
        </p:nvSpPr>
        <p:spPr>
          <a:xfrm>
            <a:off x="719980" y="1276141"/>
            <a:ext cx="9988540" cy="4441416"/>
          </a:xfrm>
        </p:spPr>
        <p:txBody>
          <a:bodyPr/>
          <a:lstStyle/>
          <a:p>
            <a:pPr marL="0" indent="0">
              <a:buNone/>
            </a:pPr>
            <a:r>
              <a:rPr lang="en-US" dirty="0">
                <a:hlinkClick r:id="rId2"/>
              </a:rPr>
              <a:t>https://arccacalifornia.org/2021-legislative-tracker/</a:t>
            </a:r>
            <a:endParaRPr lang="en-US" dirty="0"/>
          </a:p>
          <a:p>
            <a:pPr marL="0" indent="0">
              <a:buNone/>
            </a:pPr>
            <a:endParaRPr lang="en-US" dirty="0"/>
          </a:p>
          <a:p>
            <a:pPr>
              <a:spcBef>
                <a:spcPts val="0"/>
              </a:spcBef>
            </a:pPr>
            <a:r>
              <a:rPr lang="en-US" sz="1400" dirty="0"/>
              <a:t>AB 2621 – Regional climate adaptation plans, climate services</a:t>
            </a:r>
          </a:p>
          <a:p>
            <a:pPr>
              <a:spcBef>
                <a:spcPts val="0"/>
              </a:spcBef>
            </a:pPr>
            <a:r>
              <a:rPr lang="en-US" sz="1400" dirty="0"/>
              <a:t>AB 51 – Regional climate adaptation plans</a:t>
            </a:r>
          </a:p>
          <a:p>
            <a:pPr>
              <a:spcBef>
                <a:spcPts val="0"/>
              </a:spcBef>
            </a:pPr>
            <a:r>
              <a:rPr lang="en-US" sz="1400" dirty="0"/>
              <a:t>AB 11  — Regional climate change coordinating groups</a:t>
            </a:r>
          </a:p>
          <a:p>
            <a:pPr>
              <a:spcBef>
                <a:spcPts val="0"/>
              </a:spcBef>
            </a:pPr>
            <a:r>
              <a:rPr lang="en-US" sz="1400" dirty="0"/>
              <a:t>AB 50 – Climate Adaptation Center &amp; Regional Support Network (sea level rise)</a:t>
            </a:r>
          </a:p>
          <a:p>
            <a:pPr>
              <a:spcBef>
                <a:spcPts val="0"/>
              </a:spcBef>
            </a:pPr>
            <a:r>
              <a:rPr lang="en-US" sz="1400" dirty="0"/>
              <a:t>AB 67 – Sea level rise impact working group, economic analysis template</a:t>
            </a:r>
          </a:p>
          <a:p>
            <a:pPr>
              <a:spcBef>
                <a:spcPts val="0"/>
              </a:spcBef>
            </a:pPr>
            <a:r>
              <a:rPr lang="en-US" sz="1400" dirty="0"/>
              <a:t>AB 72 – Sea level rise permitting and regulatory reform</a:t>
            </a:r>
          </a:p>
          <a:p>
            <a:pPr>
              <a:spcBef>
                <a:spcPts val="0"/>
              </a:spcBef>
            </a:pPr>
            <a:r>
              <a:rPr lang="en-US" sz="1400" dirty="0"/>
              <a:t>AB 118 – Emergency services support for CBOs</a:t>
            </a:r>
          </a:p>
          <a:p>
            <a:pPr>
              <a:spcBef>
                <a:spcPts val="0"/>
              </a:spcBef>
            </a:pPr>
            <a:r>
              <a:rPr lang="en-US" sz="1400" dirty="0"/>
              <a:t>AB 125 – Food and agriculture solutions for climate and COVID</a:t>
            </a:r>
          </a:p>
          <a:p>
            <a:pPr>
              <a:spcBef>
                <a:spcPts val="0"/>
              </a:spcBef>
            </a:pPr>
            <a:r>
              <a:rPr lang="en-US" sz="1400" dirty="0"/>
              <a:t>AB 284 – Natural and working lands climate goals</a:t>
            </a:r>
          </a:p>
          <a:p>
            <a:pPr>
              <a:spcBef>
                <a:spcPts val="0"/>
              </a:spcBef>
            </a:pPr>
            <a:r>
              <a:rPr lang="en-US" sz="1400" dirty="0"/>
              <a:t>AB 297 – Fire prevention</a:t>
            </a:r>
          </a:p>
          <a:p>
            <a:pPr>
              <a:spcBef>
                <a:spcPts val="0"/>
              </a:spcBef>
            </a:pPr>
            <a:r>
              <a:rPr lang="en-US" sz="1400" dirty="0">
                <a:solidFill>
                  <a:srgbClr val="FF0000"/>
                </a:solidFill>
              </a:rPr>
              <a:t>Climate/Resilience Bond (coming)</a:t>
            </a:r>
          </a:p>
          <a:p>
            <a:pPr>
              <a:spcBef>
                <a:spcPts val="0"/>
              </a:spcBef>
            </a:pPr>
            <a:endParaRPr lang="en-US" sz="1400" dirty="0"/>
          </a:p>
          <a:p>
            <a:pPr>
              <a:spcBef>
                <a:spcPts val="0"/>
              </a:spcBef>
            </a:pPr>
            <a:r>
              <a:rPr lang="en-US" sz="1400" dirty="0"/>
              <a:t>SB 1 – California Sea Level Rise State and Regional Support Collaborative</a:t>
            </a:r>
          </a:p>
          <a:p>
            <a:pPr>
              <a:spcBef>
                <a:spcPts val="0"/>
              </a:spcBef>
            </a:pPr>
            <a:r>
              <a:rPr lang="en-US" sz="1400" dirty="0"/>
              <a:t>SB 12 – General plans and wildfires</a:t>
            </a:r>
          </a:p>
          <a:p>
            <a:pPr>
              <a:spcBef>
                <a:spcPts val="0"/>
              </a:spcBef>
            </a:pPr>
            <a:r>
              <a:rPr lang="en-US" sz="1400" dirty="0"/>
              <a:t>SB 17 – Public health crisis: Racism</a:t>
            </a:r>
          </a:p>
          <a:p>
            <a:pPr>
              <a:spcBef>
                <a:spcPts val="0"/>
              </a:spcBef>
            </a:pPr>
            <a:r>
              <a:rPr lang="en-US" sz="1400" dirty="0">
                <a:solidFill>
                  <a:srgbClr val="FF0000"/>
                </a:solidFill>
              </a:rPr>
              <a:t>SB 45 – $5.5 billion bond (Nov 2022) wildfire, flood, drought, safe water</a:t>
            </a:r>
          </a:p>
          <a:p>
            <a:pPr>
              <a:spcBef>
                <a:spcPts val="0"/>
              </a:spcBef>
            </a:pPr>
            <a:r>
              <a:rPr lang="en-US" sz="1400" dirty="0"/>
              <a:t>SB 63 – Wildfire home hardening and defensible space</a:t>
            </a:r>
          </a:p>
          <a:p>
            <a:pPr>
              <a:spcBef>
                <a:spcPts val="0"/>
              </a:spcBef>
            </a:pPr>
            <a:r>
              <a:rPr lang="en-US" sz="1400" dirty="0"/>
              <a:t>SB 83 – Revolving loan program for locals to purchase SLR-vulnerable properties</a:t>
            </a:r>
          </a:p>
          <a:p>
            <a:pPr>
              <a:spcBef>
                <a:spcPts val="0"/>
              </a:spcBef>
            </a:pPr>
            <a:r>
              <a:rPr lang="en-US" sz="1400" dirty="0"/>
              <a:t>SB 99 – Community energy resilience plans</a:t>
            </a:r>
          </a:p>
          <a:p>
            <a:pPr marL="0" indent="0">
              <a:buNone/>
            </a:pPr>
            <a:br>
              <a:rPr lang="en-US" dirty="0"/>
            </a:br>
            <a:endParaRPr lang="en-US" dirty="0"/>
          </a:p>
          <a:p>
            <a:pPr marL="457200" indent="-457200">
              <a:buFont typeface="+mj-lt"/>
              <a:buAutoNum type="arabicPeriod"/>
            </a:pPr>
            <a:endParaRPr lang="en-US" sz="2800" dirty="0"/>
          </a:p>
          <a:p>
            <a:pPr marL="457200" indent="-457200">
              <a:lnSpc>
                <a:spcPct val="150000"/>
              </a:lnSpc>
              <a:buFont typeface="+mj-lt"/>
              <a:buAutoNum type="arabicPeriod"/>
            </a:pPr>
            <a:endParaRPr lang="en-US" sz="2800" dirty="0"/>
          </a:p>
        </p:txBody>
      </p:sp>
    </p:spTree>
    <p:extLst>
      <p:ext uri="{BB962C8B-B14F-4D97-AF65-F5344CB8AC3E}">
        <p14:creationId xmlns:p14="http://schemas.microsoft.com/office/powerpoint/2010/main" val="346114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659994" cy="791235"/>
          </a:xfrm>
        </p:spPr>
        <p:txBody>
          <a:bodyPr>
            <a:normAutofit/>
          </a:bodyPr>
          <a:lstStyle/>
          <a:p>
            <a:r>
              <a:rPr lang="en-US" dirty="0"/>
              <a:t>2021 Legislation (Proposed)</a:t>
            </a:r>
          </a:p>
        </p:txBody>
      </p:sp>
      <p:sp>
        <p:nvSpPr>
          <p:cNvPr id="7" name="Content Placeholder 6">
            <a:extLst>
              <a:ext uri="{FF2B5EF4-FFF2-40B4-BE49-F238E27FC236}">
                <a16:creationId xmlns:a16="http://schemas.microsoft.com/office/drawing/2014/main" id="{189BCA0F-8B87-D540-BDED-4B942904DF6F}"/>
              </a:ext>
            </a:extLst>
          </p:cNvPr>
          <p:cNvSpPr>
            <a:spLocks noGrp="1"/>
          </p:cNvSpPr>
          <p:nvPr>
            <p:ph idx="1"/>
          </p:nvPr>
        </p:nvSpPr>
        <p:spPr>
          <a:xfrm>
            <a:off x="719980" y="1874687"/>
            <a:ext cx="9988540" cy="4441416"/>
          </a:xfrm>
        </p:spPr>
        <p:txBody>
          <a:bodyPr/>
          <a:lstStyle/>
          <a:p>
            <a:pPr marL="457200" indent="-457200">
              <a:buFont typeface="+mj-lt"/>
              <a:buAutoNum type="arabicPeriod"/>
            </a:pPr>
            <a:r>
              <a:rPr lang="en-US" sz="2400" dirty="0"/>
              <a:t>New AB 2621 – Regional networks &amp; plans; Guidelines for supporting and funding local planning</a:t>
            </a:r>
          </a:p>
          <a:p>
            <a:pPr marL="457200" indent="-457200">
              <a:buFont typeface="+mj-lt"/>
              <a:buAutoNum type="arabicPeriod"/>
            </a:pPr>
            <a:r>
              <a:rPr lang="en-US" sz="2400" dirty="0"/>
              <a:t>AB 51 – Regional adaptation plan development &amp; implementation</a:t>
            </a:r>
          </a:p>
          <a:p>
            <a:pPr marL="457200" indent="-457200">
              <a:buFont typeface="+mj-lt"/>
              <a:buAutoNum type="arabicPeriod"/>
            </a:pPr>
            <a:r>
              <a:rPr lang="en-US" sz="2400" dirty="0"/>
              <a:t>AB 11 – Regional adaptation and mitigation authorities for coordination, plan support, education, monitoring, etc.</a:t>
            </a:r>
          </a:p>
          <a:p>
            <a:pPr marL="457200" indent="-457200">
              <a:buFont typeface="+mj-lt"/>
              <a:buAutoNum type="arabicPeriod"/>
            </a:pPr>
            <a:r>
              <a:rPr lang="en-US" sz="2400" dirty="0"/>
              <a:t>Climate resilience bond for November 2022</a:t>
            </a:r>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lnSpc>
                <a:spcPct val="150000"/>
              </a:lnSpc>
              <a:buFont typeface="+mj-lt"/>
              <a:buAutoNum type="arabicPeriod"/>
            </a:pPr>
            <a:endParaRPr lang="en-US" sz="2800" dirty="0"/>
          </a:p>
        </p:txBody>
      </p:sp>
    </p:spTree>
    <p:extLst>
      <p:ext uri="{BB962C8B-B14F-4D97-AF65-F5344CB8AC3E}">
        <p14:creationId xmlns:p14="http://schemas.microsoft.com/office/powerpoint/2010/main" val="355188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659994" cy="791235"/>
          </a:xfrm>
        </p:spPr>
        <p:txBody>
          <a:bodyPr>
            <a:normAutofit/>
          </a:bodyPr>
          <a:lstStyle/>
          <a:p>
            <a:r>
              <a:rPr lang="en-US" dirty="0"/>
              <a:t>2021 Legislation Questions</a:t>
            </a:r>
          </a:p>
        </p:txBody>
      </p:sp>
      <p:sp>
        <p:nvSpPr>
          <p:cNvPr id="7" name="Content Placeholder 6">
            <a:extLst>
              <a:ext uri="{FF2B5EF4-FFF2-40B4-BE49-F238E27FC236}">
                <a16:creationId xmlns:a16="http://schemas.microsoft.com/office/drawing/2014/main" id="{189BCA0F-8B87-D540-BDED-4B942904DF6F}"/>
              </a:ext>
            </a:extLst>
          </p:cNvPr>
          <p:cNvSpPr>
            <a:spLocks noGrp="1"/>
          </p:cNvSpPr>
          <p:nvPr>
            <p:ph idx="1"/>
          </p:nvPr>
        </p:nvSpPr>
        <p:spPr>
          <a:xfrm>
            <a:off x="492369" y="1874687"/>
            <a:ext cx="10992897" cy="4441416"/>
          </a:xfrm>
        </p:spPr>
        <p:txBody>
          <a:bodyPr/>
          <a:lstStyle/>
          <a:p>
            <a:pPr marL="457200" indent="-457200">
              <a:lnSpc>
                <a:spcPct val="200000"/>
              </a:lnSpc>
              <a:buFont typeface="+mj-lt"/>
              <a:buAutoNum type="arabicPeriod"/>
            </a:pPr>
            <a:r>
              <a:rPr lang="en-US" sz="2400" dirty="0"/>
              <a:t>Regional adaptation-only plans/programs OR Adaptation + Mitigation?</a:t>
            </a:r>
          </a:p>
          <a:p>
            <a:pPr marL="457200" indent="-457200">
              <a:lnSpc>
                <a:spcPct val="200000"/>
              </a:lnSpc>
              <a:buFont typeface="+mj-lt"/>
              <a:buAutoNum type="arabicPeriod"/>
            </a:pPr>
            <a:r>
              <a:rPr lang="en-US" sz="2400" dirty="0"/>
              <a:t>Focus on regional </a:t>
            </a:r>
            <a:r>
              <a:rPr lang="en-US" sz="2400" u="sng" dirty="0"/>
              <a:t>plans</a:t>
            </a:r>
            <a:r>
              <a:rPr lang="en-US" sz="2400" dirty="0"/>
              <a:t> OR focus on support, coordination, etc.</a:t>
            </a:r>
          </a:p>
          <a:p>
            <a:pPr marL="457200" indent="-457200">
              <a:lnSpc>
                <a:spcPct val="200000"/>
              </a:lnSpc>
              <a:buFont typeface="+mj-lt"/>
              <a:buAutoNum type="arabicPeriod"/>
            </a:pPr>
            <a:r>
              <a:rPr lang="en-US" sz="2400" dirty="0"/>
              <a:t>Who should be in charge of developing a regional adaptation plan?</a:t>
            </a:r>
          </a:p>
          <a:p>
            <a:pPr marL="457200" indent="-457200">
              <a:lnSpc>
                <a:spcPct val="200000"/>
              </a:lnSpc>
              <a:buFont typeface="+mj-lt"/>
              <a:buAutoNum type="arabicPeriod"/>
            </a:pPr>
            <a:endParaRPr lang="en-US" sz="2400" dirty="0"/>
          </a:p>
          <a:p>
            <a:pPr marL="457200" indent="-457200">
              <a:lnSpc>
                <a:spcPct val="200000"/>
              </a:lnSpc>
              <a:buFont typeface="+mj-lt"/>
              <a:buAutoNum type="arabicPeriod"/>
            </a:pPr>
            <a:endParaRPr lang="en-US" sz="2800" dirty="0"/>
          </a:p>
          <a:p>
            <a:pPr marL="457200" indent="-457200">
              <a:buFont typeface="+mj-lt"/>
              <a:buAutoNum type="arabicPeriod"/>
            </a:pPr>
            <a:endParaRPr lang="en-US" sz="2800" dirty="0"/>
          </a:p>
          <a:p>
            <a:pPr marL="457200" indent="-457200">
              <a:lnSpc>
                <a:spcPct val="150000"/>
              </a:lnSpc>
              <a:buFont typeface="+mj-lt"/>
              <a:buAutoNum type="arabicPeriod"/>
            </a:pPr>
            <a:endParaRPr lang="en-US" sz="2800" dirty="0"/>
          </a:p>
        </p:txBody>
      </p:sp>
    </p:spTree>
    <p:extLst>
      <p:ext uri="{BB962C8B-B14F-4D97-AF65-F5344CB8AC3E}">
        <p14:creationId xmlns:p14="http://schemas.microsoft.com/office/powerpoint/2010/main" val="22583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659994" cy="791235"/>
          </a:xfrm>
        </p:spPr>
        <p:txBody>
          <a:bodyPr>
            <a:normAutofit/>
          </a:bodyPr>
          <a:lstStyle/>
          <a:p>
            <a:r>
              <a:rPr lang="en-US" dirty="0"/>
              <a:t>News</a:t>
            </a:r>
          </a:p>
        </p:txBody>
      </p:sp>
      <p:sp>
        <p:nvSpPr>
          <p:cNvPr id="7" name="Content Placeholder 6">
            <a:extLst>
              <a:ext uri="{FF2B5EF4-FFF2-40B4-BE49-F238E27FC236}">
                <a16:creationId xmlns:a16="http://schemas.microsoft.com/office/drawing/2014/main" id="{189BCA0F-8B87-D540-BDED-4B942904DF6F}"/>
              </a:ext>
            </a:extLst>
          </p:cNvPr>
          <p:cNvSpPr>
            <a:spLocks noGrp="1"/>
          </p:cNvSpPr>
          <p:nvPr>
            <p:ph idx="1"/>
          </p:nvPr>
        </p:nvSpPr>
        <p:spPr>
          <a:xfrm>
            <a:off x="719980" y="1874687"/>
            <a:ext cx="9988540" cy="4441416"/>
          </a:xfrm>
        </p:spPr>
        <p:txBody>
          <a:bodyPr/>
          <a:lstStyle/>
          <a:p>
            <a:pPr marL="457200" indent="-457200">
              <a:buFont typeface="+mj-lt"/>
              <a:buAutoNum type="arabicPeriod"/>
            </a:pPr>
            <a:r>
              <a:rPr lang="en-US" sz="2400" dirty="0"/>
              <a:t>NorCal Resilience Hubs</a:t>
            </a:r>
          </a:p>
          <a:p>
            <a:pPr marL="457200" indent="-457200">
              <a:buFont typeface="+mj-lt"/>
              <a:buAutoNum type="arabicPeriod"/>
            </a:pPr>
            <a:r>
              <a:rPr lang="en-US" sz="2400" dirty="0"/>
              <a:t>Bay Adapt</a:t>
            </a:r>
          </a:p>
          <a:p>
            <a:pPr marL="457200" indent="-457200">
              <a:buFont typeface="+mj-lt"/>
              <a:buAutoNum type="arabicPeriod"/>
            </a:pPr>
            <a:r>
              <a:rPr lang="en-US" sz="2400" dirty="0"/>
              <a:t>The Governor’s Climate Budget (proposed)</a:t>
            </a:r>
          </a:p>
          <a:p>
            <a:pPr marL="457200" indent="-457200">
              <a:buFont typeface="+mj-lt"/>
              <a:buAutoNum type="arabicPeriod"/>
            </a:pPr>
            <a:endParaRPr lang="en-US" sz="2400" dirty="0"/>
          </a:p>
          <a:p>
            <a:pPr marL="0" indent="0">
              <a:buNone/>
            </a:pPr>
            <a:r>
              <a:rPr lang="en-US" sz="2400" dirty="0"/>
              <a:t>PUT YOUR NEWS AND LINKS IN THE CHAT BOX  -- We will send out!</a:t>
            </a:r>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lnSpc>
                <a:spcPct val="150000"/>
              </a:lnSpc>
              <a:buFont typeface="+mj-lt"/>
              <a:buAutoNum type="arabicPeriod"/>
            </a:pPr>
            <a:endParaRPr lang="en-US" sz="2800" dirty="0"/>
          </a:p>
        </p:txBody>
      </p:sp>
    </p:spTree>
    <p:extLst>
      <p:ext uri="{BB962C8B-B14F-4D97-AF65-F5344CB8AC3E}">
        <p14:creationId xmlns:p14="http://schemas.microsoft.com/office/powerpoint/2010/main" val="382582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659994" cy="791235"/>
          </a:xfrm>
        </p:spPr>
        <p:txBody>
          <a:bodyPr>
            <a:normAutofit/>
          </a:bodyPr>
          <a:lstStyle/>
          <a:p>
            <a:r>
              <a:rPr lang="en-US" dirty="0"/>
              <a:t>Sacramento and D.C.</a:t>
            </a:r>
          </a:p>
        </p:txBody>
      </p:sp>
      <p:sp>
        <p:nvSpPr>
          <p:cNvPr id="3" name="Rectangle 2">
            <a:extLst>
              <a:ext uri="{FF2B5EF4-FFF2-40B4-BE49-F238E27FC236}">
                <a16:creationId xmlns:a16="http://schemas.microsoft.com/office/drawing/2014/main" id="{1046464A-ABD6-6944-A2B3-0565A42B6A34}"/>
              </a:ext>
            </a:extLst>
          </p:cNvPr>
          <p:cNvSpPr/>
          <p:nvPr/>
        </p:nvSpPr>
        <p:spPr>
          <a:xfrm>
            <a:off x="826477" y="1166843"/>
            <a:ext cx="10867292" cy="5909310"/>
          </a:xfrm>
          <a:prstGeom prst="rect">
            <a:avLst/>
          </a:prstGeom>
        </p:spPr>
        <p:txBody>
          <a:bodyPr wrap="square">
            <a:spAutoFit/>
          </a:bodyPr>
          <a:lstStyle/>
          <a:p>
            <a:r>
              <a:rPr lang="en-US" sz="2000" b="1" dirty="0"/>
              <a:t>Biden, Emphasizing Jobs, Signs Sweeping Actions to Fight Climate Change</a:t>
            </a:r>
          </a:p>
          <a:p>
            <a:r>
              <a:rPr lang="en-US" sz="1200" dirty="0">
                <a:hlinkClick r:id="rId2">
                  <a:extLst>
                    <a:ext uri="{A12FA001-AC4F-418D-AE19-62706E023703}">
                      <ahyp:hlinkClr xmlns:ahyp="http://schemas.microsoft.com/office/drawing/2018/hyperlinkcolor" val="tx"/>
                    </a:ext>
                  </a:extLst>
                </a:hlinkClick>
              </a:rPr>
              <a:t>https://www.nytimes.com/live/2021/01/27/us/biden-trump-impeachment#biden-signs-sweeping-climate-orders-focusing-on-job-creation-and-including-a-pause-in-fossil-fuel-leasing</a:t>
            </a:r>
            <a:endParaRPr lang="en-US" sz="1200" dirty="0"/>
          </a:p>
          <a:p>
            <a:endParaRPr lang="en-US" sz="1200" dirty="0"/>
          </a:p>
          <a:p>
            <a:r>
              <a:rPr lang="en-US" sz="1200" dirty="0">
                <a:hlinkClick r:id="rId3">
                  <a:extLst>
                    <a:ext uri="{A12FA001-AC4F-418D-AE19-62706E023703}">
                      <ahyp:hlinkClr xmlns:ahyp="http://schemas.microsoft.com/office/drawing/2018/hyperlinkcolor" val="tx"/>
                    </a:ext>
                  </a:extLst>
                </a:hlinkClick>
              </a:rPr>
              <a:t>https://www.whitehouse.gov/briefing-room/statements-releases/2021/01/27/fact-sheet-president-biden-takes-executive-actions-to-tackle-the-climate-crisis-at-home-and-abroad-create-jobs-and-restore-scientific-integrity-across-federal-government</a:t>
            </a:r>
            <a:endParaRPr lang="en-US" sz="1200" dirty="0"/>
          </a:p>
          <a:p>
            <a:endParaRPr lang="en-US" sz="1200" dirty="0"/>
          </a:p>
          <a:p>
            <a:r>
              <a:rPr lang="en-US" sz="2000" b="1" dirty="0"/>
              <a:t>Highlights: Governor Newsom’s Climate Budget </a:t>
            </a:r>
            <a:r>
              <a:rPr lang="en-US" sz="2000" dirty="0"/>
              <a:t>(proposed)</a:t>
            </a:r>
            <a:br>
              <a:rPr lang="en-US" sz="2000" dirty="0"/>
            </a:br>
            <a:r>
              <a:rPr lang="en-US" sz="1200" dirty="0">
                <a:hlinkClick r:id="rId4"/>
              </a:rPr>
              <a:t>http://www.ebudget.ca.gov/2021-22/pdf/GovernorsBudget/3890.pdf</a:t>
            </a:r>
            <a:endParaRPr lang="en-US" sz="1200" dirty="0"/>
          </a:p>
          <a:p>
            <a:endParaRPr lang="en-US" sz="1200" dirty="0"/>
          </a:p>
          <a:p>
            <a:r>
              <a:rPr lang="en-US" sz="1600" dirty="0"/>
              <a:t>“Climate neutral, climate resilient, and equitable future.”</a:t>
            </a:r>
          </a:p>
          <a:p>
            <a:endParaRPr lang="en-US" sz="1000" dirty="0"/>
          </a:p>
          <a:p>
            <a:r>
              <a:rPr lang="en-US" sz="1600" dirty="0"/>
              <a:t>$4.1 billion in total for Climate &amp; Environment</a:t>
            </a:r>
          </a:p>
          <a:p>
            <a:endParaRPr lang="en-US" sz="1000" dirty="0"/>
          </a:p>
          <a:p>
            <a:pPr marL="457200" indent="-457200">
              <a:buFont typeface="+mj-lt"/>
              <a:buAutoNum type="arabicPeriod"/>
            </a:pPr>
            <a:r>
              <a:rPr lang="en-US" sz="1600" dirty="0"/>
              <a:t>$1 billion - Wildfire and Forest Resilience** </a:t>
            </a:r>
            <a:endParaRPr lang="en-US" sz="1600" dirty="0">
              <a:solidFill>
                <a:schemeClr val="accent6"/>
              </a:solidFill>
            </a:endParaRPr>
          </a:p>
          <a:p>
            <a:pPr marL="457200" indent="-457200">
              <a:buFont typeface="+mj-lt"/>
              <a:buAutoNum type="arabicPeriod"/>
            </a:pPr>
            <a:r>
              <a:rPr lang="en-US" sz="1600" dirty="0"/>
              <a:t>$1 billion - Zero Emission Vehicles</a:t>
            </a:r>
          </a:p>
          <a:p>
            <a:pPr marL="457200" indent="-457200">
              <a:buFont typeface="+mj-lt"/>
              <a:buAutoNum type="arabicPeriod"/>
            </a:pPr>
            <a:r>
              <a:rPr lang="en-US" sz="1600" dirty="0"/>
              <a:t>Natural &amp; Working Lands</a:t>
            </a:r>
          </a:p>
          <a:p>
            <a:pPr marL="914400" lvl="1" indent="-457200">
              <a:buFont typeface="+mj-lt"/>
              <a:buAutoNum type="arabicPeriod"/>
            </a:pPr>
            <a:r>
              <a:rPr lang="en-US" sz="1600" dirty="0"/>
              <a:t>$248 million - Natural areas and ecosystems restoration</a:t>
            </a:r>
          </a:p>
          <a:p>
            <a:pPr marL="914400" lvl="1" indent="-457200">
              <a:buFont typeface="+mj-lt"/>
              <a:buAutoNum type="arabicPeriod"/>
            </a:pPr>
            <a:r>
              <a:rPr lang="en-US" sz="1600" dirty="0"/>
              <a:t>$183 million - Flood management </a:t>
            </a:r>
          </a:p>
          <a:p>
            <a:pPr marL="457200" indent="-457200">
              <a:buFont typeface="+mj-lt"/>
              <a:buAutoNum type="arabicPeriod"/>
            </a:pPr>
            <a:r>
              <a:rPr lang="en-US" sz="1600" dirty="0"/>
              <a:t>$375 million - Equity: Local air pollution, safe drinking water</a:t>
            </a:r>
          </a:p>
          <a:p>
            <a:pPr marL="457200" indent="-457200">
              <a:buFont typeface="+mj-lt"/>
              <a:buAutoNum type="arabicPeriod"/>
            </a:pPr>
            <a:r>
              <a:rPr lang="en-US" sz="1600" dirty="0"/>
              <a:t>$25 million - Workforce training &amp; Just Transition Roadmap</a:t>
            </a:r>
          </a:p>
          <a:p>
            <a:pPr marL="457200" indent="-457200">
              <a:buFont typeface="+mj-lt"/>
              <a:buAutoNum type="arabicPeriod" startAt="5"/>
            </a:pPr>
            <a:endParaRPr lang="en-US" sz="1000" dirty="0"/>
          </a:p>
          <a:p>
            <a:r>
              <a:rPr lang="en-US" sz="1400" u="sng" dirty="0"/>
              <a:t>“Administration is committed to developing the next round of scientific assessments of climate change impacts to inform the state's investments and programs and will work with the Legislature, philanthropy and other stakeholders to accomplish this goal.”</a:t>
            </a:r>
          </a:p>
          <a:p>
            <a:br>
              <a:rPr lang="en-US" sz="1400" dirty="0"/>
            </a:br>
            <a:endParaRPr lang="en-US" sz="1200" dirty="0"/>
          </a:p>
          <a:p>
            <a:endParaRPr lang="en-US" sz="1400" dirty="0"/>
          </a:p>
        </p:txBody>
      </p:sp>
    </p:spTree>
    <p:extLst>
      <p:ext uri="{BB962C8B-B14F-4D97-AF65-F5344CB8AC3E}">
        <p14:creationId xmlns:p14="http://schemas.microsoft.com/office/powerpoint/2010/main" val="365257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596668" cy="761898"/>
          </a:xfrm>
        </p:spPr>
        <p:txBody>
          <a:bodyPr/>
          <a:lstStyle/>
          <a:p>
            <a:r>
              <a:rPr lang="en-US" dirty="0"/>
              <a:t> Agenda</a:t>
            </a:r>
          </a:p>
        </p:txBody>
      </p:sp>
      <p:sp>
        <p:nvSpPr>
          <p:cNvPr id="7" name="Content Placeholder 6">
            <a:extLst>
              <a:ext uri="{FF2B5EF4-FFF2-40B4-BE49-F238E27FC236}">
                <a16:creationId xmlns:a16="http://schemas.microsoft.com/office/drawing/2014/main" id="{189BCA0F-8B87-D540-BDED-4B942904DF6F}"/>
              </a:ext>
            </a:extLst>
          </p:cNvPr>
          <p:cNvSpPr>
            <a:spLocks noGrp="1"/>
          </p:cNvSpPr>
          <p:nvPr>
            <p:ph idx="1"/>
          </p:nvPr>
        </p:nvSpPr>
        <p:spPr>
          <a:xfrm>
            <a:off x="814021" y="1246804"/>
            <a:ext cx="9988540" cy="4370225"/>
          </a:xfrm>
        </p:spPr>
        <p:txBody>
          <a:bodyPr/>
          <a:lstStyle/>
          <a:p>
            <a:pPr marL="0" indent="0">
              <a:buNone/>
            </a:pPr>
            <a:r>
              <a:rPr lang="en-US" dirty="0"/>
              <a:t>Welcome and Agenda Review</a:t>
            </a:r>
          </a:p>
          <a:p>
            <a:pPr marL="0" indent="0">
              <a:buNone/>
            </a:pPr>
            <a:endParaRPr lang="en-US" sz="1000" dirty="0"/>
          </a:p>
          <a:p>
            <a:pPr marL="457200" indent="-457200">
              <a:spcBef>
                <a:spcPts val="400"/>
              </a:spcBef>
              <a:buFont typeface="+mj-lt"/>
              <a:buAutoNum type="arabicPeriod"/>
            </a:pPr>
            <a:r>
              <a:rPr lang="en-US" sz="2000" dirty="0"/>
              <a:t>Pathways to Equity (breakouts)</a:t>
            </a:r>
          </a:p>
          <a:p>
            <a:pPr marL="457200" indent="-457200">
              <a:spcBef>
                <a:spcPts val="400"/>
              </a:spcBef>
              <a:buFont typeface="+mj-lt"/>
              <a:buAutoNum type="arabicPeriod"/>
            </a:pPr>
            <a:r>
              <a:rPr lang="en-US" sz="2000" dirty="0"/>
              <a:t>The Drought is (likely) Here, the Heat is Coming</a:t>
            </a:r>
          </a:p>
          <a:p>
            <a:pPr marL="457200" indent="-457200">
              <a:spcBef>
                <a:spcPts val="400"/>
              </a:spcBef>
              <a:buFont typeface="+mj-lt"/>
              <a:buAutoNum type="arabicPeriod"/>
            </a:pPr>
            <a:r>
              <a:rPr lang="en-US" sz="2000" dirty="0"/>
              <a:t>Climate Science 1: the Pacific Decadal Oscillation is Shifting</a:t>
            </a:r>
          </a:p>
          <a:p>
            <a:pPr marL="457200" indent="-457200">
              <a:spcBef>
                <a:spcPts val="400"/>
              </a:spcBef>
              <a:buFont typeface="+mj-lt"/>
              <a:buAutoNum type="arabicPeriod"/>
            </a:pPr>
            <a:r>
              <a:rPr lang="en-US" sz="2000" dirty="0"/>
              <a:t>Cultivating Personal Resilience (breakouts)</a:t>
            </a:r>
          </a:p>
          <a:p>
            <a:pPr marL="0" indent="0">
              <a:spcBef>
                <a:spcPts val="400"/>
              </a:spcBef>
              <a:buNone/>
            </a:pPr>
            <a:r>
              <a:rPr lang="en-US" sz="2000" i="1" dirty="0"/>
              <a:t>	</a:t>
            </a:r>
            <a:r>
              <a:rPr lang="en-US" sz="2000" i="1" dirty="0">
                <a:solidFill>
                  <a:schemeClr val="accent1"/>
                </a:solidFill>
              </a:rPr>
              <a:t>break</a:t>
            </a:r>
          </a:p>
          <a:p>
            <a:pPr marL="457200" indent="-457200">
              <a:spcBef>
                <a:spcPts val="400"/>
              </a:spcBef>
              <a:buFont typeface="+mj-lt"/>
              <a:buAutoNum type="arabicPeriod" startAt="5"/>
            </a:pPr>
            <a:r>
              <a:rPr lang="en-US" sz="2000" dirty="0"/>
              <a:t>BayCAN Membership for Year 4</a:t>
            </a:r>
          </a:p>
          <a:p>
            <a:pPr marL="457200" indent="-457200">
              <a:spcBef>
                <a:spcPts val="400"/>
              </a:spcBef>
              <a:buFont typeface="+mj-lt"/>
              <a:buAutoNum type="arabicPeriod" startAt="5"/>
            </a:pPr>
            <a:r>
              <a:rPr lang="en-US" sz="2000" dirty="0"/>
              <a:t>Climate Science 2: Global Actionable Science for Bay Area Planning</a:t>
            </a:r>
          </a:p>
          <a:p>
            <a:pPr marL="457200" indent="-457200">
              <a:spcBef>
                <a:spcPts val="400"/>
              </a:spcBef>
              <a:buFont typeface="+mj-lt"/>
              <a:buAutoNum type="arabicPeriod" startAt="5"/>
            </a:pPr>
            <a:r>
              <a:rPr lang="en-US" sz="2000" dirty="0"/>
              <a:t>Sacramento 2021 Legislation and Bay Area Adaptation Planning</a:t>
            </a:r>
          </a:p>
          <a:p>
            <a:pPr marL="457200" indent="-457200">
              <a:spcBef>
                <a:spcPts val="400"/>
              </a:spcBef>
              <a:buFont typeface="+mj-lt"/>
              <a:buAutoNum type="arabicPeriod" startAt="5"/>
            </a:pPr>
            <a:r>
              <a:rPr lang="en-US" sz="2000" dirty="0"/>
              <a:t>News — Bay Adapt, NorCal Resilience, Governor’s Budget and more</a:t>
            </a:r>
          </a:p>
        </p:txBody>
      </p:sp>
    </p:spTree>
    <p:extLst>
      <p:ext uri="{BB962C8B-B14F-4D97-AF65-F5344CB8AC3E}">
        <p14:creationId xmlns:p14="http://schemas.microsoft.com/office/powerpoint/2010/main" val="386034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01E3-8BC5-4881-B949-7FFB6B0B3E3E}"/>
              </a:ext>
            </a:extLst>
          </p:cNvPr>
          <p:cNvSpPr>
            <a:spLocks noGrp="1"/>
          </p:cNvSpPr>
          <p:nvPr>
            <p:ph type="ctrTitle"/>
          </p:nvPr>
        </p:nvSpPr>
        <p:spPr>
          <a:xfrm>
            <a:off x="2305729" y="3300062"/>
            <a:ext cx="7766936" cy="2097742"/>
          </a:xfrm>
        </p:spPr>
        <p:txBody>
          <a:bodyPr/>
          <a:lstStyle/>
          <a:p>
            <a:r>
              <a:rPr lang="en-US" sz="4800" dirty="0"/>
              <a:t>BayCAN Regional Meeting</a:t>
            </a:r>
            <a:br>
              <a:rPr lang="en-US" sz="4800" dirty="0"/>
            </a:br>
            <a:r>
              <a:rPr lang="en-US" sz="4800" dirty="0"/>
              <a:t>February 3, 2021</a:t>
            </a:r>
            <a:br>
              <a:rPr lang="en-US" sz="4800" dirty="0"/>
            </a:br>
            <a:r>
              <a:rPr lang="en-US" sz="4800" dirty="0"/>
              <a:t>9:00 am – Noon</a:t>
            </a:r>
          </a:p>
        </p:txBody>
      </p:sp>
    </p:spTree>
    <p:extLst>
      <p:ext uri="{BB962C8B-B14F-4D97-AF65-F5344CB8AC3E}">
        <p14:creationId xmlns:p14="http://schemas.microsoft.com/office/powerpoint/2010/main" val="143659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ctrTitle"/>
          </p:nvPr>
        </p:nvSpPr>
        <p:spPr>
          <a:xfrm>
            <a:off x="511200" y="-562967"/>
            <a:ext cx="11169600" cy="3712800"/>
          </a:xfrm>
          <a:prstGeom prst="rect">
            <a:avLst/>
          </a:prstGeom>
          <a:noFill/>
          <a:ln>
            <a:noFill/>
          </a:ln>
        </p:spPr>
        <p:txBody>
          <a:bodyPr spcFirstLastPara="1" wrap="square" lIns="91433" tIns="45700" rIns="91433" bIns="45700" anchor="b" anchorCtr="0">
            <a:noAutofit/>
          </a:bodyPr>
          <a:lstStyle/>
          <a:p>
            <a:r>
              <a:rPr lang="en" sz="3600" b="1"/>
              <a:t>Pathways to Equity:</a:t>
            </a:r>
            <a:endParaRPr sz="3600" b="1"/>
          </a:p>
          <a:p>
            <a:r>
              <a:rPr lang="en" sz="3600" b="1"/>
              <a:t>6 Phases of the Equitably Adaptation Process</a:t>
            </a:r>
            <a:endParaRPr sz="3600" b="1"/>
          </a:p>
          <a:p>
            <a:pPr>
              <a:buSzPts val="2700"/>
            </a:pPr>
            <a:r>
              <a:rPr lang="en" sz="2133" i="1">
                <a:solidFill>
                  <a:srgbClr val="666666"/>
                </a:solidFill>
              </a:rPr>
              <a:t>As outlined in BayCAN’s Equitable Adaptation Resource Guide</a:t>
            </a:r>
            <a:endParaRPr sz="2133" i="1">
              <a:solidFill>
                <a:srgbClr val="666666"/>
              </a:solidFill>
            </a:endParaRPr>
          </a:p>
          <a:p>
            <a:endParaRPr sz="5333" b="1"/>
          </a:p>
        </p:txBody>
      </p:sp>
      <p:pic>
        <p:nvPicPr>
          <p:cNvPr id="177" name="Google Shape;177;p31"/>
          <p:cNvPicPr preferRelativeResize="0"/>
          <p:nvPr/>
        </p:nvPicPr>
        <p:blipFill>
          <a:blip r:embed="rId3">
            <a:alphaModFix/>
          </a:blip>
          <a:stretch>
            <a:fillRect/>
          </a:stretch>
        </p:blipFill>
        <p:spPr>
          <a:xfrm>
            <a:off x="2627984" y="2638834"/>
            <a:ext cx="5913635" cy="3832468"/>
          </a:xfrm>
          <a:prstGeom prst="rect">
            <a:avLst/>
          </a:prstGeom>
          <a:noFill/>
          <a:ln>
            <a:noFill/>
          </a:ln>
        </p:spPr>
      </p:pic>
    </p:spTree>
    <p:extLst>
      <p:ext uri="{BB962C8B-B14F-4D97-AF65-F5344CB8AC3E}">
        <p14:creationId xmlns:p14="http://schemas.microsoft.com/office/powerpoint/2010/main" val="349417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770709" y="670484"/>
            <a:ext cx="10554558" cy="1332000"/>
          </a:xfrm>
          <a:prstGeom prst="rect">
            <a:avLst/>
          </a:prstGeom>
          <a:noFill/>
          <a:ln>
            <a:noFill/>
          </a:ln>
        </p:spPr>
        <p:txBody>
          <a:bodyPr spcFirstLastPara="1" wrap="square" lIns="91433" tIns="45700" rIns="91433" bIns="45700" anchor="t" anchorCtr="0">
            <a:noAutofit/>
          </a:bodyPr>
          <a:lstStyle/>
          <a:p>
            <a:pPr algn="ctr">
              <a:buSzPts val="4100"/>
            </a:pPr>
            <a:r>
              <a:rPr lang="en" sz="3067" b="1" dirty="0"/>
              <a:t>Pathways to Equity:</a:t>
            </a:r>
            <a:endParaRPr sz="3067" b="1" dirty="0"/>
          </a:p>
          <a:p>
            <a:pPr algn="ctr">
              <a:buSzPts val="4100"/>
            </a:pPr>
            <a:r>
              <a:rPr lang="en" sz="3067" b="1" dirty="0"/>
              <a:t>The 6 Phases of the Equitably Adaptation Process</a:t>
            </a:r>
            <a:endParaRPr sz="3067" b="1" dirty="0"/>
          </a:p>
          <a:p>
            <a:pPr algn="ctr"/>
            <a:r>
              <a:rPr lang="en" sz="2133" i="1" dirty="0">
                <a:solidFill>
                  <a:srgbClr val="666666"/>
                </a:solidFill>
              </a:rPr>
              <a:t>As outlined in BayCAN’s Equitable Adaptation Resource Guide</a:t>
            </a:r>
            <a:endParaRPr sz="2133" i="1" dirty="0">
              <a:solidFill>
                <a:srgbClr val="666666"/>
              </a:solidFill>
            </a:endParaRPr>
          </a:p>
        </p:txBody>
      </p:sp>
      <p:sp>
        <p:nvSpPr>
          <p:cNvPr id="183" name="Google Shape;183;p32"/>
          <p:cNvSpPr txBox="1">
            <a:spLocks noGrp="1"/>
          </p:cNvSpPr>
          <p:nvPr>
            <p:ph type="body" idx="1"/>
          </p:nvPr>
        </p:nvSpPr>
        <p:spPr>
          <a:xfrm>
            <a:off x="770709" y="2146176"/>
            <a:ext cx="11048958" cy="3684000"/>
          </a:xfrm>
          <a:prstGeom prst="rect">
            <a:avLst/>
          </a:prstGeom>
          <a:noFill/>
          <a:ln>
            <a:noFill/>
          </a:ln>
        </p:spPr>
        <p:txBody>
          <a:bodyPr spcFirstLastPara="1" wrap="square" lIns="91433" tIns="45700" rIns="91433" bIns="45700" anchor="t" anchorCtr="0">
            <a:noAutofit/>
          </a:bodyPr>
          <a:lstStyle/>
          <a:p>
            <a:pPr marL="0" indent="0">
              <a:buNone/>
            </a:pPr>
            <a:r>
              <a:rPr lang="en" sz="2800" b="1" dirty="0">
                <a:solidFill>
                  <a:srgbClr val="666666"/>
                </a:solidFill>
              </a:rPr>
              <a:t>Phase 1: Making the Case for Equity</a:t>
            </a:r>
            <a:r>
              <a:rPr lang="en" sz="2933" dirty="0">
                <a:solidFill>
                  <a:srgbClr val="666666"/>
                </a:solidFill>
              </a:rPr>
              <a:t> </a:t>
            </a:r>
            <a:r>
              <a:rPr lang="en" sz="2933" i="1" dirty="0">
                <a:solidFill>
                  <a:srgbClr val="666666"/>
                </a:solidFill>
              </a:rPr>
              <a:t>- </a:t>
            </a:r>
            <a:r>
              <a:rPr lang="en" sz="2533" i="1" dirty="0">
                <a:solidFill>
                  <a:srgbClr val="666666"/>
                </a:solidFill>
              </a:rPr>
              <a:t>w/ Hannah Doress</a:t>
            </a:r>
            <a:endParaRPr sz="2533" i="1" dirty="0">
              <a:solidFill>
                <a:srgbClr val="666666"/>
              </a:solidFill>
            </a:endParaRPr>
          </a:p>
          <a:p>
            <a:pPr marL="0" indent="0">
              <a:buNone/>
            </a:pPr>
            <a:r>
              <a:rPr lang="en" sz="2800" b="1" dirty="0">
                <a:solidFill>
                  <a:srgbClr val="666666"/>
                </a:solidFill>
              </a:rPr>
              <a:t>Phase 2: Leadership and Power-Shifting</a:t>
            </a:r>
            <a:r>
              <a:rPr lang="en" sz="2933" dirty="0">
                <a:solidFill>
                  <a:srgbClr val="666666"/>
                </a:solidFill>
              </a:rPr>
              <a:t> </a:t>
            </a:r>
            <a:r>
              <a:rPr lang="en" sz="2533" i="1" dirty="0">
                <a:solidFill>
                  <a:srgbClr val="666666"/>
                </a:solidFill>
              </a:rPr>
              <a:t>- w/ Phoenix Armenta</a:t>
            </a:r>
            <a:endParaRPr sz="2533" i="1" dirty="0">
              <a:solidFill>
                <a:srgbClr val="666666"/>
              </a:solidFill>
            </a:endParaRPr>
          </a:p>
          <a:p>
            <a:pPr marL="0" indent="0">
              <a:buNone/>
            </a:pPr>
            <a:r>
              <a:rPr lang="en" sz="2800" b="1" dirty="0">
                <a:solidFill>
                  <a:srgbClr val="666666"/>
                </a:solidFill>
              </a:rPr>
              <a:t>Phase 3: Funding Equity </a:t>
            </a:r>
            <a:r>
              <a:rPr lang="en" sz="2800" b="1" i="1" dirty="0">
                <a:solidFill>
                  <a:srgbClr val="666666"/>
                </a:solidFill>
              </a:rPr>
              <a:t>Equitably</a:t>
            </a:r>
            <a:r>
              <a:rPr lang="en" sz="2933" i="1" dirty="0">
                <a:solidFill>
                  <a:srgbClr val="666666"/>
                </a:solidFill>
              </a:rPr>
              <a:t> - </a:t>
            </a:r>
            <a:r>
              <a:rPr lang="en" sz="2533" i="1" dirty="0">
                <a:solidFill>
                  <a:srgbClr val="666666"/>
                </a:solidFill>
              </a:rPr>
              <a:t>w/ Shalini Kannan</a:t>
            </a:r>
            <a:endParaRPr sz="2533" i="1" dirty="0">
              <a:solidFill>
                <a:srgbClr val="666666"/>
              </a:solidFill>
            </a:endParaRPr>
          </a:p>
          <a:p>
            <a:pPr marL="0" indent="0">
              <a:buNone/>
            </a:pPr>
            <a:r>
              <a:rPr lang="en" sz="2800" b="1" dirty="0">
                <a:solidFill>
                  <a:srgbClr val="666666"/>
                </a:solidFill>
              </a:rPr>
              <a:t>Phase 4: Vulnerability Assessing &amp; Mapping </a:t>
            </a:r>
            <a:r>
              <a:rPr lang="en" sz="2667" i="1" dirty="0">
                <a:solidFill>
                  <a:srgbClr val="666666"/>
                </a:solidFill>
              </a:rPr>
              <a:t>-</a:t>
            </a:r>
            <a:r>
              <a:rPr lang="en" sz="2800" i="1" dirty="0">
                <a:solidFill>
                  <a:srgbClr val="666666"/>
                </a:solidFill>
              </a:rPr>
              <a:t> </a:t>
            </a:r>
            <a:r>
              <a:rPr lang="en" sz="2533" i="1" dirty="0">
                <a:solidFill>
                  <a:srgbClr val="666666"/>
                </a:solidFill>
              </a:rPr>
              <a:t>w/ Jaclyn Mandoske</a:t>
            </a:r>
            <a:endParaRPr sz="2533" i="1" dirty="0">
              <a:solidFill>
                <a:srgbClr val="666666"/>
              </a:solidFill>
            </a:endParaRPr>
          </a:p>
          <a:p>
            <a:pPr marL="0" indent="0">
              <a:buNone/>
            </a:pPr>
            <a:r>
              <a:rPr lang="en" sz="2800" b="1" dirty="0">
                <a:solidFill>
                  <a:srgbClr val="666666"/>
                </a:solidFill>
              </a:rPr>
              <a:t>Phase 5: Plan Drafting &amp; Identifying Solutions</a:t>
            </a:r>
            <a:r>
              <a:rPr lang="en" sz="2933" b="1" dirty="0">
                <a:solidFill>
                  <a:srgbClr val="666666"/>
                </a:solidFill>
              </a:rPr>
              <a:t> </a:t>
            </a:r>
            <a:r>
              <a:rPr lang="en" sz="2400" dirty="0">
                <a:solidFill>
                  <a:srgbClr val="666666"/>
                </a:solidFill>
              </a:rPr>
              <a:t>-</a:t>
            </a:r>
            <a:r>
              <a:rPr lang="en" sz="2533" dirty="0">
                <a:solidFill>
                  <a:srgbClr val="666666"/>
                </a:solidFill>
              </a:rPr>
              <a:t> </a:t>
            </a:r>
            <a:r>
              <a:rPr lang="en" sz="2533" i="1" dirty="0">
                <a:solidFill>
                  <a:srgbClr val="666666"/>
                </a:solidFill>
              </a:rPr>
              <a:t>w/ Hoi-Fei Mok</a:t>
            </a:r>
            <a:endParaRPr sz="2533" i="1" dirty="0">
              <a:solidFill>
                <a:srgbClr val="666666"/>
              </a:solidFill>
            </a:endParaRPr>
          </a:p>
          <a:p>
            <a:pPr marL="0" indent="0">
              <a:buClr>
                <a:schemeClr val="dk1"/>
              </a:buClr>
              <a:buNone/>
            </a:pPr>
            <a:r>
              <a:rPr lang="en" sz="2933" b="1" dirty="0">
                <a:solidFill>
                  <a:srgbClr val="666666"/>
                </a:solidFill>
              </a:rPr>
              <a:t>Phase 6: Measuring and Analyzing for Equity </a:t>
            </a:r>
            <a:r>
              <a:rPr lang="en" sz="2933" dirty="0">
                <a:solidFill>
                  <a:srgbClr val="666666"/>
                </a:solidFill>
              </a:rPr>
              <a:t>-</a:t>
            </a:r>
            <a:r>
              <a:rPr lang="en" sz="2533" i="1" dirty="0">
                <a:solidFill>
                  <a:srgbClr val="666666"/>
                </a:solidFill>
              </a:rPr>
              <a:t> w/ Yeshe Salz</a:t>
            </a:r>
            <a:endParaRPr sz="2533" i="1" dirty="0">
              <a:solidFill>
                <a:srgbClr val="666666"/>
              </a:solidFill>
            </a:endParaRPr>
          </a:p>
        </p:txBody>
      </p:sp>
    </p:spTree>
    <p:extLst>
      <p:ext uri="{BB962C8B-B14F-4D97-AF65-F5344CB8AC3E}">
        <p14:creationId xmlns:p14="http://schemas.microsoft.com/office/powerpoint/2010/main" val="337747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67867" y="1030467"/>
            <a:ext cx="11150800" cy="4935600"/>
          </a:xfrm>
          <a:prstGeom prst="rect">
            <a:avLst/>
          </a:prstGeom>
        </p:spPr>
        <p:txBody>
          <a:bodyPr spcFirstLastPara="1" wrap="square" lIns="91433" tIns="45700" rIns="91433" bIns="45700" anchor="t" anchorCtr="0">
            <a:noAutofit/>
          </a:bodyPr>
          <a:lstStyle/>
          <a:p>
            <a:r>
              <a:rPr lang="en" dirty="0"/>
              <a:t>First, HEAR FROM A COLLEAGUE: </a:t>
            </a:r>
            <a:endParaRPr dirty="0"/>
          </a:p>
          <a:p>
            <a:pPr marL="609585" indent="609585"/>
            <a:r>
              <a:rPr lang="en" b="1" dirty="0"/>
              <a:t>  an example of “what works”</a:t>
            </a:r>
            <a:endParaRPr b="1" dirty="0"/>
          </a:p>
          <a:p>
            <a:endParaRPr dirty="0"/>
          </a:p>
          <a:p>
            <a:r>
              <a:rPr lang="en" dirty="0"/>
              <a:t>Then go around and answer:</a:t>
            </a:r>
            <a:endParaRPr dirty="0"/>
          </a:p>
          <a:p>
            <a:pPr marL="609585" indent="-533387">
              <a:buChar char="-"/>
            </a:pPr>
            <a:r>
              <a:rPr lang="en" dirty="0"/>
              <a:t>What is </a:t>
            </a:r>
            <a:r>
              <a:rPr lang="en" b="1" dirty="0"/>
              <a:t>a strategy that has worked</a:t>
            </a:r>
            <a:r>
              <a:rPr lang="en" dirty="0"/>
              <a:t> </a:t>
            </a:r>
            <a:r>
              <a:rPr lang="en" b="1" dirty="0"/>
              <a:t>for you</a:t>
            </a:r>
            <a:r>
              <a:rPr lang="en" dirty="0"/>
              <a:t> or </a:t>
            </a:r>
            <a:r>
              <a:rPr lang="en" b="1" dirty="0"/>
              <a:t>that you would like to try</a:t>
            </a:r>
            <a:r>
              <a:rPr lang="en" dirty="0"/>
              <a:t> to advance equity in </a:t>
            </a:r>
            <a:r>
              <a:rPr lang="en" b="1" u="sng" dirty="0"/>
              <a:t>this phase </a:t>
            </a:r>
            <a:r>
              <a:rPr lang="en" dirty="0"/>
              <a:t>of the planning process?</a:t>
            </a:r>
            <a:endParaRPr dirty="0"/>
          </a:p>
        </p:txBody>
      </p:sp>
    </p:spTree>
    <p:extLst>
      <p:ext uri="{BB962C8B-B14F-4D97-AF65-F5344CB8AC3E}">
        <p14:creationId xmlns:p14="http://schemas.microsoft.com/office/powerpoint/2010/main" val="172775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596668" cy="761898"/>
          </a:xfrm>
        </p:spPr>
        <p:txBody>
          <a:bodyPr>
            <a:normAutofit/>
          </a:bodyPr>
          <a:lstStyle/>
          <a:p>
            <a:r>
              <a:rPr lang="en-US" dirty="0"/>
              <a:t> The Drought is here, the Heat is Coming</a:t>
            </a:r>
          </a:p>
        </p:txBody>
      </p:sp>
      <p:sp>
        <p:nvSpPr>
          <p:cNvPr id="7" name="Content Placeholder 6">
            <a:extLst>
              <a:ext uri="{FF2B5EF4-FFF2-40B4-BE49-F238E27FC236}">
                <a16:creationId xmlns:a16="http://schemas.microsoft.com/office/drawing/2014/main" id="{189BCA0F-8B87-D540-BDED-4B942904DF6F}"/>
              </a:ext>
            </a:extLst>
          </p:cNvPr>
          <p:cNvSpPr>
            <a:spLocks noGrp="1"/>
          </p:cNvSpPr>
          <p:nvPr>
            <p:ph idx="1"/>
          </p:nvPr>
        </p:nvSpPr>
        <p:spPr>
          <a:xfrm>
            <a:off x="866272" y="1487436"/>
            <a:ext cx="7389453" cy="4441416"/>
          </a:xfrm>
        </p:spPr>
        <p:txBody>
          <a:bodyPr/>
          <a:lstStyle/>
          <a:p>
            <a:pPr lvl="0"/>
            <a:r>
              <a:rPr lang="en-US" sz="2400" dirty="0"/>
              <a:t>Introducing the 2021 BayCAN Project Matrix! </a:t>
            </a:r>
          </a:p>
        </p:txBody>
      </p:sp>
      <p:pic>
        <p:nvPicPr>
          <p:cNvPr id="5" name="Picture 4">
            <a:extLst>
              <a:ext uri="{FF2B5EF4-FFF2-40B4-BE49-F238E27FC236}">
                <a16:creationId xmlns:a16="http://schemas.microsoft.com/office/drawing/2014/main" id="{BDE28156-20BC-584C-A8CE-E1DC31A9D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19" y="2037940"/>
            <a:ext cx="6566617" cy="4131544"/>
          </a:xfrm>
          <a:prstGeom prst="rect">
            <a:avLst/>
          </a:prstGeom>
        </p:spPr>
      </p:pic>
    </p:spTree>
    <p:extLst>
      <p:ext uri="{BB962C8B-B14F-4D97-AF65-F5344CB8AC3E}">
        <p14:creationId xmlns:p14="http://schemas.microsoft.com/office/powerpoint/2010/main" val="229411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896A-0023-4B2A-A26F-D0D4FCD5013D}"/>
              </a:ext>
            </a:extLst>
          </p:cNvPr>
          <p:cNvSpPr>
            <a:spLocks noGrp="1"/>
          </p:cNvSpPr>
          <p:nvPr>
            <p:ph type="title"/>
          </p:nvPr>
        </p:nvSpPr>
        <p:spPr>
          <a:xfrm>
            <a:off x="719980" y="484906"/>
            <a:ext cx="8596668" cy="761898"/>
          </a:xfrm>
        </p:spPr>
        <p:txBody>
          <a:bodyPr>
            <a:normAutofit/>
          </a:bodyPr>
          <a:lstStyle/>
          <a:p>
            <a:r>
              <a:rPr lang="en-US" dirty="0"/>
              <a:t> Climate Science 1: The PDO is Shifting</a:t>
            </a:r>
          </a:p>
        </p:txBody>
      </p:sp>
      <p:pic>
        <p:nvPicPr>
          <p:cNvPr id="5" name="Picture 4">
            <a:extLst>
              <a:ext uri="{FF2B5EF4-FFF2-40B4-BE49-F238E27FC236}">
                <a16:creationId xmlns:a16="http://schemas.microsoft.com/office/drawing/2014/main" id="{004AD8A8-09C4-AF4D-8109-CA3BB8041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70" y="1246804"/>
            <a:ext cx="7961893" cy="4931927"/>
          </a:xfrm>
          <a:prstGeom prst="rect">
            <a:avLst/>
          </a:prstGeom>
        </p:spPr>
      </p:pic>
    </p:spTree>
    <p:extLst>
      <p:ext uri="{BB962C8B-B14F-4D97-AF65-F5344CB8AC3E}">
        <p14:creationId xmlns:p14="http://schemas.microsoft.com/office/powerpoint/2010/main" val="58006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ctrTitle"/>
          </p:nvPr>
        </p:nvSpPr>
        <p:spPr>
          <a:xfrm>
            <a:off x="511200" y="-562967"/>
            <a:ext cx="11169600" cy="3712800"/>
          </a:xfrm>
          <a:prstGeom prst="rect">
            <a:avLst/>
          </a:prstGeom>
          <a:noFill/>
          <a:ln>
            <a:noFill/>
          </a:ln>
        </p:spPr>
        <p:txBody>
          <a:bodyPr spcFirstLastPara="1" wrap="square" lIns="91433" tIns="45700" rIns="91433" bIns="45700" anchor="b" anchorCtr="0">
            <a:noAutofit/>
          </a:bodyPr>
          <a:lstStyle/>
          <a:p>
            <a:r>
              <a:rPr lang="en" sz="3733" b="1"/>
              <a:t>Cultivating Personal Resilience: </a:t>
            </a:r>
            <a:endParaRPr sz="3733" b="1"/>
          </a:p>
          <a:p>
            <a:r>
              <a:rPr lang="en" sz="3600"/>
              <a:t>An Exercise to Open to Our Experience</a:t>
            </a:r>
            <a:endParaRPr sz="3600"/>
          </a:p>
          <a:p>
            <a:pPr>
              <a:buSzPts val="2700"/>
            </a:pPr>
            <a:endParaRPr sz="2133" i="1">
              <a:solidFill>
                <a:srgbClr val="666666"/>
              </a:solidFill>
            </a:endParaRPr>
          </a:p>
          <a:p>
            <a:endParaRPr sz="5333" b="1"/>
          </a:p>
        </p:txBody>
      </p:sp>
      <p:pic>
        <p:nvPicPr>
          <p:cNvPr id="194" name="Google Shape;194;p34"/>
          <p:cNvPicPr preferRelativeResize="0"/>
          <p:nvPr/>
        </p:nvPicPr>
        <p:blipFill>
          <a:blip r:embed="rId3">
            <a:alphaModFix/>
          </a:blip>
          <a:stretch>
            <a:fillRect/>
          </a:stretch>
        </p:blipFill>
        <p:spPr>
          <a:xfrm>
            <a:off x="4621967" y="2299600"/>
            <a:ext cx="2948067" cy="4164133"/>
          </a:xfrm>
          <a:prstGeom prst="rect">
            <a:avLst/>
          </a:prstGeom>
          <a:noFill/>
          <a:ln>
            <a:noFill/>
          </a:ln>
        </p:spPr>
      </p:pic>
    </p:spTree>
    <p:extLst>
      <p:ext uri="{BB962C8B-B14F-4D97-AF65-F5344CB8AC3E}">
        <p14:creationId xmlns:p14="http://schemas.microsoft.com/office/powerpoint/2010/main" val="128236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664267" y="519233"/>
            <a:ext cx="7500800" cy="803200"/>
          </a:xfrm>
          <a:prstGeom prst="rect">
            <a:avLst/>
          </a:prstGeom>
        </p:spPr>
        <p:txBody>
          <a:bodyPr spcFirstLastPara="1" wrap="square" lIns="91433" tIns="45700" rIns="91433" bIns="45700" anchor="t" anchorCtr="0">
            <a:noAutofit/>
          </a:bodyPr>
          <a:lstStyle/>
          <a:p>
            <a:r>
              <a:rPr lang="en" sz="4800"/>
              <a:t>Exercise: Open Sentences</a:t>
            </a:r>
            <a:endParaRPr sz="4800"/>
          </a:p>
        </p:txBody>
      </p:sp>
      <p:sp>
        <p:nvSpPr>
          <p:cNvPr id="200" name="Google Shape;200;p35"/>
          <p:cNvSpPr txBox="1"/>
          <p:nvPr/>
        </p:nvSpPr>
        <p:spPr>
          <a:xfrm>
            <a:off x="664267" y="1771300"/>
            <a:ext cx="8800000" cy="2625600"/>
          </a:xfrm>
          <a:prstGeom prst="rect">
            <a:avLst/>
          </a:prstGeom>
          <a:noFill/>
          <a:ln>
            <a:noFill/>
          </a:ln>
        </p:spPr>
        <p:txBody>
          <a:bodyPr spcFirstLastPara="1" wrap="square" lIns="121900" tIns="121900" rIns="121900" bIns="121900" anchor="t" anchorCtr="0">
            <a:noAutofit/>
          </a:bodyPr>
          <a:lstStyle/>
          <a:p>
            <a:pPr marL="609585" defTabSz="1219170">
              <a:lnSpc>
                <a:spcPct val="115000"/>
              </a:lnSpc>
              <a:buClr>
                <a:srgbClr val="000000"/>
              </a:buClr>
              <a:buSzPts val="1100"/>
            </a:pPr>
            <a:r>
              <a:rPr lang="en" sz="2133" b="1" i="1" kern="0">
                <a:solidFill>
                  <a:srgbClr val="222222"/>
                </a:solidFill>
                <a:highlight>
                  <a:srgbClr val="FFFFFF"/>
                </a:highlight>
                <a:latin typeface="Trebuchet MS"/>
                <a:ea typeface="Trebuchet MS"/>
                <a:cs typeface="Trebuchet MS"/>
                <a:sym typeface="Trebuchet MS"/>
              </a:rPr>
              <a:t>Breakout groups of 3….</a:t>
            </a:r>
            <a:endParaRPr sz="2133" b="1" i="1" kern="0">
              <a:solidFill>
                <a:srgbClr val="222222"/>
              </a:solidFill>
              <a:highlight>
                <a:srgbClr val="FFFFFF"/>
              </a:highlight>
              <a:latin typeface="Trebuchet MS"/>
              <a:ea typeface="Trebuchet MS"/>
              <a:cs typeface="Trebuchet MS"/>
              <a:sym typeface="Trebuchet MS"/>
            </a:endParaRPr>
          </a:p>
          <a:p>
            <a:pPr marL="609585" defTabSz="1219170">
              <a:lnSpc>
                <a:spcPct val="115000"/>
              </a:lnSpc>
              <a:spcBef>
                <a:spcPts val="1600"/>
              </a:spcBef>
              <a:buClr>
                <a:srgbClr val="000000"/>
              </a:buClr>
            </a:pPr>
            <a:r>
              <a:rPr lang="en" sz="2133" kern="0">
                <a:solidFill>
                  <a:srgbClr val="222222"/>
                </a:solidFill>
                <a:highlight>
                  <a:srgbClr val="FFFFFF"/>
                </a:highlight>
                <a:latin typeface="Trebuchet MS"/>
                <a:ea typeface="Trebuchet MS"/>
                <a:cs typeface="Trebuchet MS"/>
                <a:sym typeface="Trebuchet MS"/>
              </a:rPr>
              <a:t>• 3 mins:  Introductions</a:t>
            </a:r>
            <a:endParaRPr sz="2133" kern="0">
              <a:solidFill>
                <a:srgbClr val="222222"/>
              </a:solidFill>
              <a:highlight>
                <a:srgbClr val="FFFFFF"/>
              </a:highlight>
              <a:latin typeface="Trebuchet MS"/>
              <a:ea typeface="Trebuchet MS"/>
              <a:cs typeface="Trebuchet MS"/>
              <a:sym typeface="Trebuchet MS"/>
            </a:endParaRPr>
          </a:p>
          <a:p>
            <a:pPr marL="609585" defTabSz="1219170">
              <a:lnSpc>
                <a:spcPct val="115000"/>
              </a:lnSpc>
              <a:spcBef>
                <a:spcPts val="1600"/>
              </a:spcBef>
              <a:buClr>
                <a:srgbClr val="000000"/>
              </a:buClr>
              <a:buSzPts val="1100"/>
            </a:pPr>
            <a:r>
              <a:rPr lang="en" sz="2133" kern="0">
                <a:solidFill>
                  <a:srgbClr val="222222"/>
                </a:solidFill>
                <a:highlight>
                  <a:srgbClr val="FFFFFF"/>
                </a:highlight>
                <a:latin typeface="Trebuchet MS"/>
                <a:ea typeface="Trebuchet MS"/>
                <a:cs typeface="Trebuchet MS"/>
                <a:sym typeface="Trebuchet MS"/>
              </a:rPr>
              <a:t>	Name, Pronouns, </a:t>
            </a:r>
            <a:r>
              <a:rPr lang="en" sz="2133" i="1" kern="0">
                <a:solidFill>
                  <a:srgbClr val="222222"/>
                </a:solidFill>
                <a:highlight>
                  <a:srgbClr val="FFFFFF"/>
                </a:highlight>
                <a:latin typeface="Trebuchet MS"/>
                <a:ea typeface="Trebuchet MS"/>
                <a:cs typeface="Trebuchet MS"/>
                <a:sym typeface="Trebuchet MS"/>
              </a:rPr>
              <a:t>How are you feeling today? </a:t>
            </a:r>
            <a:br>
              <a:rPr lang="en" sz="2133" i="1" kern="0">
                <a:solidFill>
                  <a:srgbClr val="222222"/>
                </a:solidFill>
                <a:highlight>
                  <a:srgbClr val="FFFFFF"/>
                </a:highlight>
                <a:latin typeface="Trebuchet MS"/>
                <a:ea typeface="Trebuchet MS"/>
                <a:cs typeface="Trebuchet MS"/>
                <a:sym typeface="Trebuchet MS"/>
              </a:rPr>
            </a:br>
            <a:r>
              <a:rPr lang="en" sz="2133" i="1" kern="0">
                <a:solidFill>
                  <a:srgbClr val="222222"/>
                </a:solidFill>
                <a:highlight>
                  <a:srgbClr val="FFFFFF"/>
                </a:highlight>
                <a:latin typeface="Trebuchet MS"/>
                <a:ea typeface="Trebuchet MS"/>
                <a:cs typeface="Trebuchet MS"/>
                <a:sym typeface="Trebuchet MS"/>
              </a:rPr>
              <a:t>	(come as yourself!)</a:t>
            </a:r>
            <a:endParaRPr sz="2133" i="1" kern="0">
              <a:solidFill>
                <a:srgbClr val="222222"/>
              </a:solidFill>
              <a:highlight>
                <a:srgbClr val="FFFFFF"/>
              </a:highlight>
              <a:latin typeface="Trebuchet MS"/>
              <a:ea typeface="Trebuchet MS"/>
              <a:cs typeface="Trebuchet MS"/>
              <a:sym typeface="Trebuchet MS"/>
            </a:endParaRPr>
          </a:p>
          <a:p>
            <a:pPr marL="609585" defTabSz="1219170">
              <a:lnSpc>
                <a:spcPct val="115000"/>
              </a:lnSpc>
              <a:spcBef>
                <a:spcPts val="1600"/>
              </a:spcBef>
              <a:buClr>
                <a:srgbClr val="000000"/>
              </a:buClr>
            </a:pPr>
            <a:r>
              <a:rPr lang="en" sz="2133" kern="0">
                <a:solidFill>
                  <a:srgbClr val="222222"/>
                </a:solidFill>
                <a:highlight>
                  <a:srgbClr val="FFFFFF"/>
                </a:highlight>
                <a:latin typeface="Trebuchet MS"/>
                <a:ea typeface="Trebuchet MS"/>
                <a:cs typeface="Trebuchet MS"/>
                <a:sym typeface="Trebuchet MS"/>
              </a:rPr>
              <a:t>• 4 minutes per person:</a:t>
            </a:r>
            <a:endParaRPr sz="2133" kern="0">
              <a:solidFill>
                <a:srgbClr val="222222"/>
              </a:solidFill>
              <a:highlight>
                <a:srgbClr val="FFFFFF"/>
              </a:highlight>
              <a:latin typeface="Trebuchet MS"/>
              <a:ea typeface="Trebuchet MS"/>
              <a:cs typeface="Trebuchet MS"/>
              <a:sym typeface="Trebuchet MS"/>
            </a:endParaRPr>
          </a:p>
          <a:p>
            <a:pPr marL="609585" defTabSz="1219170">
              <a:lnSpc>
                <a:spcPct val="115000"/>
              </a:lnSpc>
              <a:spcBef>
                <a:spcPts val="1600"/>
              </a:spcBef>
              <a:buClr>
                <a:srgbClr val="000000"/>
              </a:buClr>
            </a:pPr>
            <a:endParaRPr sz="1600" b="1" kern="0">
              <a:solidFill>
                <a:srgbClr val="454545"/>
              </a:solidFill>
              <a:latin typeface="Arial"/>
              <a:cs typeface="Arial"/>
              <a:sym typeface="Arial"/>
            </a:endParaRPr>
          </a:p>
          <a:p>
            <a:pPr marL="609585" defTabSz="1219170">
              <a:lnSpc>
                <a:spcPct val="115000"/>
              </a:lnSpc>
              <a:spcBef>
                <a:spcPts val="1600"/>
              </a:spcBef>
              <a:buClr>
                <a:srgbClr val="000000"/>
              </a:buClr>
            </a:pPr>
            <a:endParaRPr sz="2133" b="1" kern="0">
              <a:solidFill>
                <a:srgbClr val="222222"/>
              </a:solidFill>
              <a:highlight>
                <a:srgbClr val="FFFFFF"/>
              </a:highlight>
              <a:latin typeface="Trebuchet MS"/>
              <a:ea typeface="Trebuchet MS"/>
              <a:cs typeface="Trebuchet MS"/>
              <a:sym typeface="Trebuchet MS"/>
            </a:endParaRPr>
          </a:p>
          <a:p>
            <a:pPr defTabSz="1219170">
              <a:spcBef>
                <a:spcPts val="1600"/>
              </a:spcBef>
              <a:buClr>
                <a:srgbClr val="000000"/>
              </a:buClr>
            </a:pPr>
            <a:endParaRPr sz="3067" i="1" kern="0">
              <a:solidFill>
                <a:srgbClr val="000000"/>
              </a:solidFill>
              <a:latin typeface="Trebuchet MS"/>
              <a:ea typeface="Trebuchet MS"/>
              <a:cs typeface="Trebuchet MS"/>
              <a:sym typeface="Trebuchet MS"/>
            </a:endParaRPr>
          </a:p>
        </p:txBody>
      </p:sp>
      <p:sp>
        <p:nvSpPr>
          <p:cNvPr id="201" name="Google Shape;201;p35"/>
          <p:cNvSpPr txBox="1"/>
          <p:nvPr/>
        </p:nvSpPr>
        <p:spPr>
          <a:xfrm>
            <a:off x="1801400" y="4396901"/>
            <a:ext cx="9786000" cy="1378799"/>
          </a:xfrm>
          <a:prstGeom prst="rect">
            <a:avLst/>
          </a:prstGeom>
          <a:noFill/>
          <a:ln>
            <a:noFill/>
          </a:ln>
        </p:spPr>
        <p:txBody>
          <a:bodyPr spcFirstLastPara="1" wrap="square" lIns="121900" tIns="121900" rIns="121900" bIns="121900" anchor="t" anchorCtr="0">
            <a:spAutoFit/>
          </a:bodyPr>
          <a:lstStyle/>
          <a:p>
            <a:pPr marL="609585" indent="-406390" defTabSz="1219170">
              <a:lnSpc>
                <a:spcPct val="115000"/>
              </a:lnSpc>
              <a:buClr>
                <a:srgbClr val="454545"/>
              </a:buClr>
              <a:buSzPts val="1200"/>
              <a:buFont typeface="Arial"/>
              <a:buAutoNum type="arabicPeriod"/>
            </a:pPr>
            <a:r>
              <a:rPr lang="en" sz="1600" b="1" kern="0">
                <a:solidFill>
                  <a:srgbClr val="454545"/>
                </a:solidFill>
                <a:latin typeface="Arial"/>
                <a:cs typeface="Arial"/>
                <a:sym typeface="Arial"/>
              </a:rPr>
              <a:t>“One thing I love about being alive on earth today is ______” x3</a:t>
            </a:r>
            <a:endParaRPr sz="1600" b="1" kern="0">
              <a:solidFill>
                <a:srgbClr val="454545"/>
              </a:solidFill>
              <a:latin typeface="Arial"/>
              <a:cs typeface="Arial"/>
              <a:sym typeface="Arial"/>
            </a:endParaRPr>
          </a:p>
          <a:p>
            <a:pPr marL="609585" indent="-406390" defTabSz="1219170">
              <a:lnSpc>
                <a:spcPct val="115000"/>
              </a:lnSpc>
              <a:buClr>
                <a:srgbClr val="454545"/>
              </a:buClr>
              <a:buSzPts val="1200"/>
              <a:buFont typeface="Arial"/>
              <a:buAutoNum type="arabicPeriod"/>
            </a:pPr>
            <a:r>
              <a:rPr lang="en" sz="1600" b="1" kern="0">
                <a:solidFill>
                  <a:srgbClr val="454545"/>
                </a:solidFill>
                <a:latin typeface="Arial"/>
                <a:cs typeface="Arial"/>
                <a:sym typeface="Arial"/>
              </a:rPr>
              <a:t>  ….</a:t>
            </a:r>
            <a:endParaRPr sz="1600" b="1" kern="0">
              <a:solidFill>
                <a:srgbClr val="454545"/>
              </a:solidFill>
              <a:latin typeface="Arial"/>
              <a:cs typeface="Arial"/>
              <a:sym typeface="Arial"/>
            </a:endParaRPr>
          </a:p>
          <a:p>
            <a:pPr marL="609585" indent="-406390" defTabSz="1219170">
              <a:lnSpc>
                <a:spcPct val="115000"/>
              </a:lnSpc>
              <a:buClr>
                <a:srgbClr val="454545"/>
              </a:buClr>
              <a:buSzPts val="1200"/>
              <a:buFont typeface="Arial"/>
              <a:buAutoNum type="arabicPeriod"/>
            </a:pPr>
            <a:r>
              <a:rPr lang="en" sz="1600" b="1" kern="0">
                <a:solidFill>
                  <a:srgbClr val="454545"/>
                </a:solidFill>
                <a:latin typeface="Arial"/>
                <a:cs typeface="Arial"/>
                <a:sym typeface="Arial"/>
              </a:rPr>
              <a:t>… </a:t>
            </a:r>
            <a:endParaRPr sz="1600" b="1" kern="0">
              <a:solidFill>
                <a:srgbClr val="454545"/>
              </a:solidFill>
              <a:latin typeface="Arial"/>
              <a:cs typeface="Arial"/>
              <a:sym typeface="Arial"/>
            </a:endParaRPr>
          </a:p>
          <a:p>
            <a:pPr marL="609585" indent="-406390" defTabSz="1219170">
              <a:lnSpc>
                <a:spcPct val="115000"/>
              </a:lnSpc>
              <a:buClr>
                <a:srgbClr val="454545"/>
              </a:buClr>
              <a:buSzPts val="1200"/>
              <a:buFont typeface="Arial"/>
              <a:buAutoNum type="arabicPeriod"/>
            </a:pPr>
            <a:r>
              <a:rPr lang="en" sz="1600" b="1" kern="0">
                <a:solidFill>
                  <a:srgbClr val="454545"/>
                </a:solidFill>
                <a:latin typeface="Arial"/>
                <a:cs typeface="Arial"/>
                <a:sym typeface="Arial"/>
              </a:rPr>
              <a:t>…. </a:t>
            </a:r>
            <a:endParaRPr sz="1600" b="1" kern="0">
              <a:solidFill>
                <a:srgbClr val="454545"/>
              </a:solidFill>
              <a:latin typeface="Arial"/>
              <a:cs typeface="Arial"/>
              <a:sym typeface="Arial"/>
            </a:endParaRPr>
          </a:p>
        </p:txBody>
      </p:sp>
    </p:spTree>
    <p:extLst>
      <p:ext uri="{BB962C8B-B14F-4D97-AF65-F5344CB8AC3E}">
        <p14:creationId xmlns:p14="http://schemas.microsoft.com/office/powerpoint/2010/main" val="2614096005"/>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Facet">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2204</TotalTime>
  <Words>1024</Words>
  <Application>Microsoft Macintosh PowerPoint</Application>
  <PresentationFormat>Widescreen</PresentationFormat>
  <Paragraphs>132</Paragraphs>
  <Slides>20</Slides>
  <Notes>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20</vt:i4>
      </vt:variant>
    </vt:vector>
  </HeadingPairs>
  <TitlesOfParts>
    <vt:vector size="34" baseType="lpstr">
      <vt:lpstr>Arial</vt:lpstr>
      <vt:lpstr>Avenir LT Com 45 Book</vt:lpstr>
      <vt:lpstr>Avenir LT Com 45 Book Oblique</vt:lpstr>
      <vt:lpstr>Avenir LT Com 85 Heavy</vt:lpstr>
      <vt:lpstr>Calibri</vt:lpstr>
      <vt:lpstr>Helvetica</vt:lpstr>
      <vt:lpstr>Noto Sans Symbols</vt:lpstr>
      <vt:lpstr>Trebuchet MS</vt:lpstr>
      <vt:lpstr>Wingdings 3</vt:lpstr>
      <vt:lpstr>Facet</vt:lpstr>
      <vt:lpstr>Custom Design</vt:lpstr>
      <vt:lpstr>2_Office Theme</vt:lpstr>
      <vt:lpstr>Office Theme</vt:lpstr>
      <vt:lpstr>1_Facet</vt:lpstr>
      <vt:lpstr>BayCAN Regional Meeting February 3, 2021 9:00 am – Noon</vt:lpstr>
      <vt:lpstr> Agenda</vt:lpstr>
      <vt:lpstr>Pathways to Equity: 6 Phases of the Equitably Adaptation Process As outlined in BayCAN’s Equitable Adaptation Resource Guide </vt:lpstr>
      <vt:lpstr>Pathways to Equity: The 6 Phases of the Equitably Adaptation Process As outlined in BayCAN’s Equitable Adaptation Resource Guide</vt:lpstr>
      <vt:lpstr>First, HEAR FROM A COLLEAGUE:    an example of “what works”  Then go around and answer: What is a strategy that has worked for you or that you would like to try to advance equity in this phase of the planning process?</vt:lpstr>
      <vt:lpstr> The Drought is here, the Heat is Coming</vt:lpstr>
      <vt:lpstr> Climate Science 1: The PDO is Shifting</vt:lpstr>
      <vt:lpstr>Cultivating Personal Resilience:  An Exercise to Open to Our Experience  </vt:lpstr>
      <vt:lpstr>Exercise: Open Sentences</vt:lpstr>
      <vt:lpstr>Break-time!</vt:lpstr>
      <vt:lpstr>Climate Science 2: Global Actionable Science for Bay Area Planning</vt:lpstr>
      <vt:lpstr> 2021 Legislation and Bay Area Adaptation</vt:lpstr>
      <vt:lpstr>Your Priorities: How State $$ can best support Bay Area local govs in next 2 years?</vt:lpstr>
      <vt:lpstr>Your Priorities: How could a regional sea level rise program help local planning?</vt:lpstr>
      <vt:lpstr>2021 Legislation (Proposed)</vt:lpstr>
      <vt:lpstr>2021 Legislation (Proposed)</vt:lpstr>
      <vt:lpstr>2021 Legislation Questions</vt:lpstr>
      <vt:lpstr>News</vt:lpstr>
      <vt:lpstr>Sacramento and D.C.</vt:lpstr>
      <vt:lpstr>BayCAN Regional Meeting February 3, 2021 9:00 am – Noon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Salz, Yeshe</dc:creator>
  <cp:lastModifiedBy>Bruce Riordan</cp:lastModifiedBy>
  <cp:revision>88</cp:revision>
  <cp:lastPrinted>2020-09-30T16:05:54Z</cp:lastPrinted>
  <dcterms:created xsi:type="dcterms:W3CDTF">2019-02-08T22:38:08Z</dcterms:created>
  <dcterms:modified xsi:type="dcterms:W3CDTF">2021-02-03T20:10:32Z</dcterms:modified>
</cp:coreProperties>
</file>